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9" r:id="rId3"/>
    <p:sldId id="265" r:id="rId4"/>
    <p:sldId id="264" r:id="rId5"/>
    <p:sldId id="266" r:id="rId6"/>
    <p:sldId id="269" r:id="rId7"/>
    <p:sldId id="261" r:id="rId8"/>
    <p:sldId id="267" r:id="rId9"/>
    <p:sldId id="268" r:id="rId10"/>
    <p:sldId id="263" r:id="rId11"/>
    <p:sldId id="270"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p:restoredTop sz="96327"/>
  </p:normalViewPr>
  <p:slideViewPr>
    <p:cSldViewPr snapToGrid="0">
      <p:cViewPr varScale="1">
        <p:scale>
          <a:sx n="86" d="100"/>
          <a:sy n="86" d="100"/>
        </p:scale>
        <p:origin x="749" y="346"/>
      </p:cViewPr>
      <p:guideLst/>
    </p:cSldViewPr>
  </p:slideViewPr>
  <p:notesTextViewPr>
    <p:cViewPr>
      <p:scale>
        <a:sx n="1" d="1"/>
        <a:sy n="1" d="1"/>
      </p:scale>
      <p:origin x="0" y="0"/>
    </p:cViewPr>
  </p:notesTextViewPr>
  <p:notesViewPr>
    <p:cSldViewPr snapToGrid="0">
      <p:cViewPr varScale="1">
        <p:scale>
          <a:sx n="138" d="100"/>
          <a:sy n="138" d="100"/>
        </p:scale>
        <p:origin x="35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5F4E5-D8FC-8A4E-8AE2-6C3648D6770A}" type="datetimeFigureOut">
              <a:rPr lang="de-DE" smtClean="0"/>
              <a:t>10.08.2022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3BCDB-4A3C-554D-BC37-9F875198764A}" type="slidenum">
              <a:rPr lang="de-DE" smtClean="0"/>
              <a:t>‹Nr.›</a:t>
            </a:fld>
            <a:endParaRPr lang="de-DE"/>
          </a:p>
        </p:txBody>
      </p:sp>
    </p:spTree>
    <p:extLst>
      <p:ext uri="{BB962C8B-B14F-4D97-AF65-F5344CB8AC3E}">
        <p14:creationId xmlns:p14="http://schemas.microsoft.com/office/powerpoint/2010/main" val="379209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highlight>
                  <a:srgbClr val="FFFF00"/>
                </a:highlight>
              </a:defRPr>
            </a:lvl1pPr>
          </a:lstStyle>
          <a:p>
            <a:r>
              <a:rPr lang="en-US" dirty="0"/>
              <a:t>Click to edit Master title style</a:t>
            </a:r>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8/10/2022</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16494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8/10/2022</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771897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97973"/>
            <a:ext cx="2674301" cy="527898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838200" y="854169"/>
            <a:ext cx="77343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8/10/2022</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1904528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8/10/2022</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194069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8/10/2022</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246027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8/10/2022</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272356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3063530"/>
            <a:ext cx="4507930"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3063530"/>
            <a:ext cx="4507932"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8/10/2022</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385351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8/10/2022</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369774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8/10/2022</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283009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8/10/2022</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231775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8/10/2022</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334396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8C1E1FAD-7351-4908-963A-08EA8E4AB7A0}" type="datetimeFigureOut">
              <a:rPr lang="en-US" smtClean="0"/>
              <a:t>8/10/2022</a:t>
            </a:fld>
            <a:endParaRPr lang="en-US"/>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a:off x="661112" y="6356350"/>
            <a:ext cx="5509684"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0905482" y="6356350"/>
            <a:ext cx="1112082"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‹Nr.›</a:t>
            </a:fld>
            <a:endParaRPr lang="en-US"/>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847614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BBD4AE-43B2-4DD8-848D-37046AC0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2B9ECB7-4FD0-441D-862B-AB0B2C8C5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3754" y="0"/>
            <a:ext cx="10483894" cy="6238866"/>
          </a:xfrm>
          <a:custGeom>
            <a:avLst/>
            <a:gdLst>
              <a:gd name="connsiteX0" fmla="*/ 0 w 10483894"/>
              <a:gd name="connsiteY0" fmla="*/ 0 h 6238866"/>
              <a:gd name="connsiteX1" fmla="*/ 10280333 w 10483894"/>
              <a:gd name="connsiteY1" fmla="*/ 0 h 6238866"/>
              <a:gd name="connsiteX2" fmla="*/ 10281567 w 10483894"/>
              <a:gd name="connsiteY2" fmla="*/ 35078 h 6238866"/>
              <a:gd name="connsiteX3" fmla="*/ 10483712 w 10483894"/>
              <a:gd name="connsiteY3" fmla="*/ 5828943 h 6238866"/>
              <a:gd name="connsiteX4" fmla="*/ 10483709 w 10483894"/>
              <a:gd name="connsiteY4" fmla="*/ 5828949 h 6238866"/>
              <a:gd name="connsiteX5" fmla="*/ 10483894 w 10483894"/>
              <a:gd name="connsiteY5" fmla="*/ 5858751 h 6238866"/>
              <a:gd name="connsiteX6" fmla="*/ 10464847 w 10483894"/>
              <a:gd name="connsiteY6" fmla="*/ 5898411 h 6238866"/>
              <a:gd name="connsiteX7" fmla="*/ 9519392 w 10483894"/>
              <a:gd name="connsiteY7" fmla="*/ 5936013 h 6238866"/>
              <a:gd name="connsiteX8" fmla="*/ 9393042 w 10483894"/>
              <a:gd name="connsiteY8" fmla="*/ 5929110 h 6238866"/>
              <a:gd name="connsiteX9" fmla="*/ 9318625 w 10483894"/>
              <a:gd name="connsiteY9" fmla="*/ 5936429 h 6238866"/>
              <a:gd name="connsiteX10" fmla="*/ 9292204 w 10483894"/>
              <a:gd name="connsiteY10" fmla="*/ 5945637 h 6238866"/>
              <a:gd name="connsiteX11" fmla="*/ 9254063 w 10483894"/>
              <a:gd name="connsiteY11" fmla="*/ 5954174 h 6238866"/>
              <a:gd name="connsiteX12" fmla="*/ 9188181 w 10483894"/>
              <a:gd name="connsiteY12" fmla="*/ 5974220 h 6238866"/>
              <a:gd name="connsiteX13" fmla="*/ 9124366 w 10483894"/>
              <a:gd name="connsiteY13" fmla="*/ 5984099 h 6238866"/>
              <a:gd name="connsiteX14" fmla="*/ 9081334 w 10483894"/>
              <a:gd name="connsiteY14" fmla="*/ 5987083 h 6238866"/>
              <a:gd name="connsiteX15" fmla="*/ 9075074 w 10483894"/>
              <a:gd name="connsiteY15" fmla="*/ 5987008 h 6238866"/>
              <a:gd name="connsiteX16" fmla="*/ 9023024 w 10483894"/>
              <a:gd name="connsiteY16" fmla="*/ 5978353 h 6238866"/>
              <a:gd name="connsiteX17" fmla="*/ 9018390 w 10483894"/>
              <a:gd name="connsiteY17" fmla="*/ 5983789 h 6238866"/>
              <a:gd name="connsiteX18" fmla="*/ 9002383 w 10483894"/>
              <a:gd name="connsiteY18" fmla="*/ 5989724 h 6238866"/>
              <a:gd name="connsiteX19" fmla="*/ 8988287 w 10483894"/>
              <a:gd name="connsiteY19" fmla="*/ 5983922 h 6238866"/>
              <a:gd name="connsiteX20" fmla="*/ 8922919 w 10483894"/>
              <a:gd name="connsiteY20" fmla="*/ 5974983 h 6238866"/>
              <a:gd name="connsiteX21" fmla="*/ 8827503 w 10483894"/>
              <a:gd name="connsiteY21" fmla="*/ 5967977 h 6238866"/>
              <a:gd name="connsiteX22" fmla="*/ 8812913 w 10483894"/>
              <a:gd name="connsiteY22" fmla="*/ 5962013 h 6238866"/>
              <a:gd name="connsiteX23" fmla="*/ 8719138 w 10483894"/>
              <a:gd name="connsiteY23" fmla="*/ 5949468 h 6238866"/>
              <a:gd name="connsiteX24" fmla="*/ 8670136 w 10483894"/>
              <a:gd name="connsiteY24" fmla="*/ 5948734 h 6238866"/>
              <a:gd name="connsiteX25" fmla="*/ 8664902 w 10483894"/>
              <a:gd name="connsiteY25" fmla="*/ 5954833 h 6238866"/>
              <a:gd name="connsiteX26" fmla="*/ 8650407 w 10483894"/>
              <a:gd name="connsiteY26" fmla="*/ 5953778 h 6238866"/>
              <a:gd name="connsiteX27" fmla="*/ 8646553 w 10483894"/>
              <a:gd name="connsiteY27" fmla="*/ 5954792 h 6238866"/>
              <a:gd name="connsiteX28" fmla="*/ 8624463 w 10483894"/>
              <a:gd name="connsiteY28" fmla="*/ 5959313 h 6238866"/>
              <a:gd name="connsiteX29" fmla="*/ 8619950 w 10483894"/>
              <a:gd name="connsiteY29" fmla="*/ 5948235 h 6238866"/>
              <a:gd name="connsiteX30" fmla="*/ 8613343 w 10483894"/>
              <a:gd name="connsiteY30" fmla="*/ 5946869 h 6238866"/>
              <a:gd name="connsiteX31" fmla="*/ 8373372 w 10483894"/>
              <a:gd name="connsiteY31" fmla="*/ 5955249 h 6238866"/>
              <a:gd name="connsiteX32" fmla="*/ 8353159 w 10483894"/>
              <a:gd name="connsiteY32" fmla="*/ 5966268 h 6238866"/>
              <a:gd name="connsiteX33" fmla="*/ 8289344 w 10483894"/>
              <a:gd name="connsiteY33" fmla="*/ 5976148 h 6238866"/>
              <a:gd name="connsiteX34" fmla="*/ 8246312 w 10483894"/>
              <a:gd name="connsiteY34" fmla="*/ 5979132 h 6238866"/>
              <a:gd name="connsiteX35" fmla="*/ 8240052 w 10483894"/>
              <a:gd name="connsiteY35" fmla="*/ 5979058 h 6238866"/>
              <a:gd name="connsiteX36" fmla="*/ 8188000 w 10483894"/>
              <a:gd name="connsiteY36" fmla="*/ 5970403 h 6238866"/>
              <a:gd name="connsiteX37" fmla="*/ 8183368 w 10483894"/>
              <a:gd name="connsiteY37" fmla="*/ 5975839 h 6238866"/>
              <a:gd name="connsiteX38" fmla="*/ 8167361 w 10483894"/>
              <a:gd name="connsiteY38" fmla="*/ 5981774 h 6238866"/>
              <a:gd name="connsiteX39" fmla="*/ 8153264 w 10483894"/>
              <a:gd name="connsiteY39" fmla="*/ 5975972 h 6238866"/>
              <a:gd name="connsiteX40" fmla="*/ 8087896 w 10483894"/>
              <a:gd name="connsiteY40" fmla="*/ 5967033 h 6238866"/>
              <a:gd name="connsiteX41" fmla="*/ 8071150 w 10483894"/>
              <a:gd name="connsiteY41" fmla="*/ 5965803 h 6238866"/>
              <a:gd name="connsiteX42" fmla="*/ 6771720 w 10483894"/>
              <a:gd name="connsiteY42" fmla="*/ 6011180 h 6238866"/>
              <a:gd name="connsiteX43" fmla="*/ 6374887 w 10483894"/>
              <a:gd name="connsiteY43" fmla="*/ 6025038 h 6238866"/>
              <a:gd name="connsiteX44" fmla="*/ 6343184 w 10483894"/>
              <a:gd name="connsiteY44" fmla="*/ 6026327 h 6238866"/>
              <a:gd name="connsiteX45" fmla="*/ 6150487 w 10483894"/>
              <a:gd name="connsiteY45" fmla="*/ 6033143 h 6238866"/>
              <a:gd name="connsiteX46" fmla="*/ 6149142 w 10483894"/>
              <a:gd name="connsiteY46" fmla="*/ 6032921 h 6238866"/>
              <a:gd name="connsiteX47" fmla="*/ 252046 w 10483894"/>
              <a:gd name="connsiteY47" fmla="*/ 6238852 h 6238866"/>
              <a:gd name="connsiteX48" fmla="*/ 216478 w 10483894"/>
              <a:gd name="connsiteY48" fmla="*/ 6199122 h 623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483894" h="6238866">
                <a:moveTo>
                  <a:pt x="0" y="0"/>
                </a:moveTo>
                <a:lnTo>
                  <a:pt x="10280333" y="0"/>
                </a:lnTo>
                <a:lnTo>
                  <a:pt x="10281567" y="35078"/>
                </a:lnTo>
                <a:cubicBezTo>
                  <a:pt x="10335353" y="1564897"/>
                  <a:pt x="10451490" y="4906365"/>
                  <a:pt x="10483712" y="5828943"/>
                </a:cubicBezTo>
                <a:cubicBezTo>
                  <a:pt x="10483711" y="5828945"/>
                  <a:pt x="10483710" y="5828946"/>
                  <a:pt x="10483709" y="5828949"/>
                </a:cubicBezTo>
                <a:cubicBezTo>
                  <a:pt x="10483771" y="5830686"/>
                  <a:pt x="10483833" y="5857013"/>
                  <a:pt x="10483894" y="5858751"/>
                </a:cubicBezTo>
                <a:lnTo>
                  <a:pt x="10464847" y="5898411"/>
                </a:lnTo>
                <a:lnTo>
                  <a:pt x="9519392" y="5936013"/>
                </a:lnTo>
                <a:cubicBezTo>
                  <a:pt x="9483207" y="5923146"/>
                  <a:pt x="9438064" y="5946537"/>
                  <a:pt x="9393042" y="5929110"/>
                </a:cubicBezTo>
                <a:cubicBezTo>
                  <a:pt x="9376683" y="5925080"/>
                  <a:pt x="9327240" y="5927166"/>
                  <a:pt x="9318625" y="5936429"/>
                </a:cubicBezTo>
                <a:cubicBezTo>
                  <a:pt x="9308466" y="5938690"/>
                  <a:pt x="9296167" y="5935880"/>
                  <a:pt x="9292204" y="5945637"/>
                </a:cubicBezTo>
                <a:cubicBezTo>
                  <a:pt x="9285295" y="5957443"/>
                  <a:pt x="9247789" y="5940686"/>
                  <a:pt x="9254063" y="5954174"/>
                </a:cubicBezTo>
                <a:cubicBezTo>
                  <a:pt x="9227466" y="5942722"/>
                  <a:pt x="9209172" y="5967570"/>
                  <a:pt x="9188181" y="5974220"/>
                </a:cubicBezTo>
                <a:lnTo>
                  <a:pt x="9124366" y="5984099"/>
                </a:lnTo>
                <a:lnTo>
                  <a:pt x="9081334" y="5987083"/>
                </a:lnTo>
                <a:lnTo>
                  <a:pt x="9075074" y="5987008"/>
                </a:lnTo>
                <a:lnTo>
                  <a:pt x="9023024" y="5978353"/>
                </a:lnTo>
                <a:cubicBezTo>
                  <a:pt x="9021886" y="5980305"/>
                  <a:pt x="9020326" y="5982138"/>
                  <a:pt x="9018390" y="5983789"/>
                </a:cubicBezTo>
                <a:lnTo>
                  <a:pt x="9002383" y="5989724"/>
                </a:lnTo>
                <a:lnTo>
                  <a:pt x="8988287" y="5983922"/>
                </a:lnTo>
                <a:lnTo>
                  <a:pt x="8922919" y="5974983"/>
                </a:lnTo>
                <a:lnTo>
                  <a:pt x="8827503" y="5967977"/>
                </a:lnTo>
                <a:lnTo>
                  <a:pt x="8812913" y="5962013"/>
                </a:lnTo>
                <a:cubicBezTo>
                  <a:pt x="8779880" y="5956059"/>
                  <a:pt x="8740601" y="5964799"/>
                  <a:pt x="8719138" y="5949468"/>
                </a:cubicBezTo>
                <a:lnTo>
                  <a:pt x="8670136" y="5948734"/>
                </a:lnTo>
                <a:lnTo>
                  <a:pt x="8664902" y="5954833"/>
                </a:lnTo>
                <a:lnTo>
                  <a:pt x="8650407" y="5953778"/>
                </a:lnTo>
                <a:lnTo>
                  <a:pt x="8646553" y="5954792"/>
                </a:lnTo>
                <a:cubicBezTo>
                  <a:pt x="8639200" y="5956760"/>
                  <a:pt x="8631898" y="5958495"/>
                  <a:pt x="8624463" y="5959313"/>
                </a:cubicBezTo>
                <a:cubicBezTo>
                  <a:pt x="8625055" y="5953707"/>
                  <a:pt x="8623221" y="5950274"/>
                  <a:pt x="8619950" y="5948235"/>
                </a:cubicBezTo>
                <a:lnTo>
                  <a:pt x="8613343" y="5946869"/>
                </a:lnTo>
                <a:lnTo>
                  <a:pt x="8373372" y="5955249"/>
                </a:lnTo>
                <a:lnTo>
                  <a:pt x="8353159" y="5966268"/>
                </a:lnTo>
                <a:lnTo>
                  <a:pt x="8289344" y="5976148"/>
                </a:lnTo>
                <a:lnTo>
                  <a:pt x="8246312" y="5979132"/>
                </a:lnTo>
                <a:lnTo>
                  <a:pt x="8240052" y="5979058"/>
                </a:lnTo>
                <a:lnTo>
                  <a:pt x="8188000" y="5970403"/>
                </a:lnTo>
                <a:cubicBezTo>
                  <a:pt x="8186863" y="5972353"/>
                  <a:pt x="8185304" y="5974187"/>
                  <a:pt x="8183368" y="5975839"/>
                </a:cubicBezTo>
                <a:lnTo>
                  <a:pt x="8167361" y="5981774"/>
                </a:lnTo>
                <a:lnTo>
                  <a:pt x="8153264" y="5975972"/>
                </a:lnTo>
                <a:lnTo>
                  <a:pt x="8087896" y="5967033"/>
                </a:lnTo>
                <a:lnTo>
                  <a:pt x="8071150" y="5965803"/>
                </a:lnTo>
                <a:lnTo>
                  <a:pt x="6771720" y="6011180"/>
                </a:lnTo>
                <a:lnTo>
                  <a:pt x="6374887" y="6025038"/>
                </a:lnTo>
                <a:lnTo>
                  <a:pt x="6343184" y="6026327"/>
                </a:lnTo>
                <a:cubicBezTo>
                  <a:pt x="6350505" y="6034395"/>
                  <a:pt x="6203679" y="6038135"/>
                  <a:pt x="6150487" y="6033143"/>
                </a:cubicBezTo>
                <a:lnTo>
                  <a:pt x="6149142" y="6032921"/>
                </a:lnTo>
                <a:lnTo>
                  <a:pt x="252046" y="6238852"/>
                </a:lnTo>
                <a:cubicBezTo>
                  <a:pt x="233209" y="6239447"/>
                  <a:pt x="217314" y="6221696"/>
                  <a:pt x="216478" y="6199122"/>
                </a:cubicBezTo>
                <a:close/>
              </a:path>
            </a:pathLst>
          </a:custGeom>
          <a:blipFill>
            <a:blip r:embed="rId2"/>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18E6099-4506-452C-B3FC-62EEC775B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5854" y="2557149"/>
            <a:ext cx="10388270" cy="3681717"/>
          </a:xfrm>
          <a:custGeom>
            <a:avLst/>
            <a:gdLst>
              <a:gd name="connsiteX0" fmla="*/ 0 w 10483894"/>
              <a:gd name="connsiteY0" fmla="*/ 0 h 6238866"/>
              <a:gd name="connsiteX1" fmla="*/ 10280333 w 10483894"/>
              <a:gd name="connsiteY1" fmla="*/ 0 h 6238866"/>
              <a:gd name="connsiteX2" fmla="*/ 10281567 w 10483894"/>
              <a:gd name="connsiteY2" fmla="*/ 35078 h 6238866"/>
              <a:gd name="connsiteX3" fmla="*/ 10483712 w 10483894"/>
              <a:gd name="connsiteY3" fmla="*/ 5828943 h 6238866"/>
              <a:gd name="connsiteX4" fmla="*/ 10483709 w 10483894"/>
              <a:gd name="connsiteY4" fmla="*/ 5828949 h 6238866"/>
              <a:gd name="connsiteX5" fmla="*/ 10483894 w 10483894"/>
              <a:gd name="connsiteY5" fmla="*/ 5858751 h 6238866"/>
              <a:gd name="connsiteX6" fmla="*/ 10464847 w 10483894"/>
              <a:gd name="connsiteY6" fmla="*/ 5898411 h 6238866"/>
              <a:gd name="connsiteX7" fmla="*/ 9519392 w 10483894"/>
              <a:gd name="connsiteY7" fmla="*/ 5936013 h 6238866"/>
              <a:gd name="connsiteX8" fmla="*/ 9393042 w 10483894"/>
              <a:gd name="connsiteY8" fmla="*/ 5929110 h 6238866"/>
              <a:gd name="connsiteX9" fmla="*/ 9318625 w 10483894"/>
              <a:gd name="connsiteY9" fmla="*/ 5936429 h 6238866"/>
              <a:gd name="connsiteX10" fmla="*/ 9292204 w 10483894"/>
              <a:gd name="connsiteY10" fmla="*/ 5945637 h 6238866"/>
              <a:gd name="connsiteX11" fmla="*/ 9254063 w 10483894"/>
              <a:gd name="connsiteY11" fmla="*/ 5954174 h 6238866"/>
              <a:gd name="connsiteX12" fmla="*/ 9188181 w 10483894"/>
              <a:gd name="connsiteY12" fmla="*/ 5974220 h 6238866"/>
              <a:gd name="connsiteX13" fmla="*/ 9124366 w 10483894"/>
              <a:gd name="connsiteY13" fmla="*/ 5984099 h 6238866"/>
              <a:gd name="connsiteX14" fmla="*/ 9081334 w 10483894"/>
              <a:gd name="connsiteY14" fmla="*/ 5987083 h 6238866"/>
              <a:gd name="connsiteX15" fmla="*/ 9075074 w 10483894"/>
              <a:gd name="connsiteY15" fmla="*/ 5987008 h 6238866"/>
              <a:gd name="connsiteX16" fmla="*/ 9023024 w 10483894"/>
              <a:gd name="connsiteY16" fmla="*/ 5978353 h 6238866"/>
              <a:gd name="connsiteX17" fmla="*/ 9018390 w 10483894"/>
              <a:gd name="connsiteY17" fmla="*/ 5983789 h 6238866"/>
              <a:gd name="connsiteX18" fmla="*/ 9002383 w 10483894"/>
              <a:gd name="connsiteY18" fmla="*/ 5989724 h 6238866"/>
              <a:gd name="connsiteX19" fmla="*/ 8988287 w 10483894"/>
              <a:gd name="connsiteY19" fmla="*/ 5983922 h 6238866"/>
              <a:gd name="connsiteX20" fmla="*/ 8922919 w 10483894"/>
              <a:gd name="connsiteY20" fmla="*/ 5974983 h 6238866"/>
              <a:gd name="connsiteX21" fmla="*/ 8827503 w 10483894"/>
              <a:gd name="connsiteY21" fmla="*/ 5967977 h 6238866"/>
              <a:gd name="connsiteX22" fmla="*/ 8812913 w 10483894"/>
              <a:gd name="connsiteY22" fmla="*/ 5962013 h 6238866"/>
              <a:gd name="connsiteX23" fmla="*/ 8719138 w 10483894"/>
              <a:gd name="connsiteY23" fmla="*/ 5949468 h 6238866"/>
              <a:gd name="connsiteX24" fmla="*/ 8670136 w 10483894"/>
              <a:gd name="connsiteY24" fmla="*/ 5948734 h 6238866"/>
              <a:gd name="connsiteX25" fmla="*/ 8664902 w 10483894"/>
              <a:gd name="connsiteY25" fmla="*/ 5954833 h 6238866"/>
              <a:gd name="connsiteX26" fmla="*/ 8650407 w 10483894"/>
              <a:gd name="connsiteY26" fmla="*/ 5953778 h 6238866"/>
              <a:gd name="connsiteX27" fmla="*/ 8646553 w 10483894"/>
              <a:gd name="connsiteY27" fmla="*/ 5954792 h 6238866"/>
              <a:gd name="connsiteX28" fmla="*/ 8624463 w 10483894"/>
              <a:gd name="connsiteY28" fmla="*/ 5959313 h 6238866"/>
              <a:gd name="connsiteX29" fmla="*/ 8619950 w 10483894"/>
              <a:gd name="connsiteY29" fmla="*/ 5948235 h 6238866"/>
              <a:gd name="connsiteX30" fmla="*/ 8613343 w 10483894"/>
              <a:gd name="connsiteY30" fmla="*/ 5946869 h 6238866"/>
              <a:gd name="connsiteX31" fmla="*/ 8373372 w 10483894"/>
              <a:gd name="connsiteY31" fmla="*/ 5955249 h 6238866"/>
              <a:gd name="connsiteX32" fmla="*/ 8353159 w 10483894"/>
              <a:gd name="connsiteY32" fmla="*/ 5966268 h 6238866"/>
              <a:gd name="connsiteX33" fmla="*/ 8289344 w 10483894"/>
              <a:gd name="connsiteY33" fmla="*/ 5976148 h 6238866"/>
              <a:gd name="connsiteX34" fmla="*/ 8246312 w 10483894"/>
              <a:gd name="connsiteY34" fmla="*/ 5979132 h 6238866"/>
              <a:gd name="connsiteX35" fmla="*/ 8240052 w 10483894"/>
              <a:gd name="connsiteY35" fmla="*/ 5979058 h 6238866"/>
              <a:gd name="connsiteX36" fmla="*/ 8188000 w 10483894"/>
              <a:gd name="connsiteY36" fmla="*/ 5970403 h 6238866"/>
              <a:gd name="connsiteX37" fmla="*/ 8183368 w 10483894"/>
              <a:gd name="connsiteY37" fmla="*/ 5975839 h 6238866"/>
              <a:gd name="connsiteX38" fmla="*/ 8167361 w 10483894"/>
              <a:gd name="connsiteY38" fmla="*/ 5981774 h 6238866"/>
              <a:gd name="connsiteX39" fmla="*/ 8153264 w 10483894"/>
              <a:gd name="connsiteY39" fmla="*/ 5975972 h 6238866"/>
              <a:gd name="connsiteX40" fmla="*/ 8087896 w 10483894"/>
              <a:gd name="connsiteY40" fmla="*/ 5967033 h 6238866"/>
              <a:gd name="connsiteX41" fmla="*/ 8071150 w 10483894"/>
              <a:gd name="connsiteY41" fmla="*/ 5965803 h 6238866"/>
              <a:gd name="connsiteX42" fmla="*/ 6771720 w 10483894"/>
              <a:gd name="connsiteY42" fmla="*/ 6011180 h 6238866"/>
              <a:gd name="connsiteX43" fmla="*/ 6374887 w 10483894"/>
              <a:gd name="connsiteY43" fmla="*/ 6025038 h 6238866"/>
              <a:gd name="connsiteX44" fmla="*/ 6343184 w 10483894"/>
              <a:gd name="connsiteY44" fmla="*/ 6026327 h 6238866"/>
              <a:gd name="connsiteX45" fmla="*/ 6150487 w 10483894"/>
              <a:gd name="connsiteY45" fmla="*/ 6033143 h 6238866"/>
              <a:gd name="connsiteX46" fmla="*/ 6149142 w 10483894"/>
              <a:gd name="connsiteY46" fmla="*/ 6032921 h 6238866"/>
              <a:gd name="connsiteX47" fmla="*/ 252046 w 10483894"/>
              <a:gd name="connsiteY47" fmla="*/ 6238852 h 6238866"/>
              <a:gd name="connsiteX48" fmla="*/ 216478 w 10483894"/>
              <a:gd name="connsiteY48" fmla="*/ 6199122 h 6238866"/>
              <a:gd name="connsiteX0" fmla="*/ 0 w 10483894"/>
              <a:gd name="connsiteY0" fmla="*/ 0 h 6238866"/>
              <a:gd name="connsiteX1" fmla="*/ 10280333 w 10483894"/>
              <a:gd name="connsiteY1" fmla="*/ 0 h 6238866"/>
              <a:gd name="connsiteX2" fmla="*/ 10365237 w 10483894"/>
              <a:gd name="connsiteY2" fmla="*/ 2557149 h 6238866"/>
              <a:gd name="connsiteX3" fmla="*/ 10483712 w 10483894"/>
              <a:gd name="connsiteY3" fmla="*/ 5828943 h 6238866"/>
              <a:gd name="connsiteX4" fmla="*/ 10483709 w 10483894"/>
              <a:gd name="connsiteY4" fmla="*/ 5828949 h 6238866"/>
              <a:gd name="connsiteX5" fmla="*/ 10483894 w 10483894"/>
              <a:gd name="connsiteY5" fmla="*/ 5858751 h 6238866"/>
              <a:gd name="connsiteX6" fmla="*/ 10464847 w 10483894"/>
              <a:gd name="connsiteY6" fmla="*/ 5898411 h 6238866"/>
              <a:gd name="connsiteX7" fmla="*/ 9519392 w 10483894"/>
              <a:gd name="connsiteY7" fmla="*/ 5936013 h 6238866"/>
              <a:gd name="connsiteX8" fmla="*/ 9393042 w 10483894"/>
              <a:gd name="connsiteY8" fmla="*/ 5929110 h 6238866"/>
              <a:gd name="connsiteX9" fmla="*/ 9318625 w 10483894"/>
              <a:gd name="connsiteY9" fmla="*/ 5936429 h 6238866"/>
              <a:gd name="connsiteX10" fmla="*/ 9292204 w 10483894"/>
              <a:gd name="connsiteY10" fmla="*/ 5945637 h 6238866"/>
              <a:gd name="connsiteX11" fmla="*/ 9254063 w 10483894"/>
              <a:gd name="connsiteY11" fmla="*/ 5954174 h 6238866"/>
              <a:gd name="connsiteX12" fmla="*/ 9188181 w 10483894"/>
              <a:gd name="connsiteY12" fmla="*/ 5974220 h 6238866"/>
              <a:gd name="connsiteX13" fmla="*/ 9124366 w 10483894"/>
              <a:gd name="connsiteY13" fmla="*/ 5984099 h 6238866"/>
              <a:gd name="connsiteX14" fmla="*/ 9081334 w 10483894"/>
              <a:gd name="connsiteY14" fmla="*/ 5987083 h 6238866"/>
              <a:gd name="connsiteX15" fmla="*/ 9075074 w 10483894"/>
              <a:gd name="connsiteY15" fmla="*/ 5987008 h 6238866"/>
              <a:gd name="connsiteX16" fmla="*/ 9023024 w 10483894"/>
              <a:gd name="connsiteY16" fmla="*/ 5978353 h 6238866"/>
              <a:gd name="connsiteX17" fmla="*/ 9018390 w 10483894"/>
              <a:gd name="connsiteY17" fmla="*/ 5983789 h 6238866"/>
              <a:gd name="connsiteX18" fmla="*/ 9002383 w 10483894"/>
              <a:gd name="connsiteY18" fmla="*/ 5989724 h 6238866"/>
              <a:gd name="connsiteX19" fmla="*/ 8988287 w 10483894"/>
              <a:gd name="connsiteY19" fmla="*/ 5983922 h 6238866"/>
              <a:gd name="connsiteX20" fmla="*/ 8922919 w 10483894"/>
              <a:gd name="connsiteY20" fmla="*/ 5974983 h 6238866"/>
              <a:gd name="connsiteX21" fmla="*/ 8827503 w 10483894"/>
              <a:gd name="connsiteY21" fmla="*/ 5967977 h 6238866"/>
              <a:gd name="connsiteX22" fmla="*/ 8812913 w 10483894"/>
              <a:gd name="connsiteY22" fmla="*/ 5962013 h 6238866"/>
              <a:gd name="connsiteX23" fmla="*/ 8719138 w 10483894"/>
              <a:gd name="connsiteY23" fmla="*/ 5949468 h 6238866"/>
              <a:gd name="connsiteX24" fmla="*/ 8670136 w 10483894"/>
              <a:gd name="connsiteY24" fmla="*/ 5948734 h 6238866"/>
              <a:gd name="connsiteX25" fmla="*/ 8664902 w 10483894"/>
              <a:gd name="connsiteY25" fmla="*/ 5954833 h 6238866"/>
              <a:gd name="connsiteX26" fmla="*/ 8650407 w 10483894"/>
              <a:gd name="connsiteY26" fmla="*/ 5953778 h 6238866"/>
              <a:gd name="connsiteX27" fmla="*/ 8646553 w 10483894"/>
              <a:gd name="connsiteY27" fmla="*/ 5954792 h 6238866"/>
              <a:gd name="connsiteX28" fmla="*/ 8624463 w 10483894"/>
              <a:gd name="connsiteY28" fmla="*/ 5959313 h 6238866"/>
              <a:gd name="connsiteX29" fmla="*/ 8619950 w 10483894"/>
              <a:gd name="connsiteY29" fmla="*/ 5948235 h 6238866"/>
              <a:gd name="connsiteX30" fmla="*/ 8613343 w 10483894"/>
              <a:gd name="connsiteY30" fmla="*/ 5946869 h 6238866"/>
              <a:gd name="connsiteX31" fmla="*/ 8373372 w 10483894"/>
              <a:gd name="connsiteY31" fmla="*/ 5955249 h 6238866"/>
              <a:gd name="connsiteX32" fmla="*/ 8353159 w 10483894"/>
              <a:gd name="connsiteY32" fmla="*/ 5966268 h 6238866"/>
              <a:gd name="connsiteX33" fmla="*/ 8289344 w 10483894"/>
              <a:gd name="connsiteY33" fmla="*/ 5976148 h 6238866"/>
              <a:gd name="connsiteX34" fmla="*/ 8246312 w 10483894"/>
              <a:gd name="connsiteY34" fmla="*/ 5979132 h 6238866"/>
              <a:gd name="connsiteX35" fmla="*/ 8240052 w 10483894"/>
              <a:gd name="connsiteY35" fmla="*/ 5979058 h 6238866"/>
              <a:gd name="connsiteX36" fmla="*/ 8188000 w 10483894"/>
              <a:gd name="connsiteY36" fmla="*/ 5970403 h 6238866"/>
              <a:gd name="connsiteX37" fmla="*/ 8183368 w 10483894"/>
              <a:gd name="connsiteY37" fmla="*/ 5975839 h 6238866"/>
              <a:gd name="connsiteX38" fmla="*/ 8167361 w 10483894"/>
              <a:gd name="connsiteY38" fmla="*/ 5981774 h 6238866"/>
              <a:gd name="connsiteX39" fmla="*/ 8153264 w 10483894"/>
              <a:gd name="connsiteY39" fmla="*/ 5975972 h 6238866"/>
              <a:gd name="connsiteX40" fmla="*/ 8087896 w 10483894"/>
              <a:gd name="connsiteY40" fmla="*/ 5967033 h 6238866"/>
              <a:gd name="connsiteX41" fmla="*/ 8071150 w 10483894"/>
              <a:gd name="connsiteY41" fmla="*/ 5965803 h 6238866"/>
              <a:gd name="connsiteX42" fmla="*/ 6771720 w 10483894"/>
              <a:gd name="connsiteY42" fmla="*/ 6011180 h 6238866"/>
              <a:gd name="connsiteX43" fmla="*/ 6374887 w 10483894"/>
              <a:gd name="connsiteY43" fmla="*/ 6025038 h 6238866"/>
              <a:gd name="connsiteX44" fmla="*/ 6343184 w 10483894"/>
              <a:gd name="connsiteY44" fmla="*/ 6026327 h 6238866"/>
              <a:gd name="connsiteX45" fmla="*/ 6150487 w 10483894"/>
              <a:gd name="connsiteY45" fmla="*/ 6033143 h 6238866"/>
              <a:gd name="connsiteX46" fmla="*/ 6149142 w 10483894"/>
              <a:gd name="connsiteY46" fmla="*/ 6032921 h 6238866"/>
              <a:gd name="connsiteX47" fmla="*/ 252046 w 10483894"/>
              <a:gd name="connsiteY47" fmla="*/ 6238852 h 6238866"/>
              <a:gd name="connsiteX48" fmla="*/ 216478 w 10483894"/>
              <a:gd name="connsiteY48" fmla="*/ 6199122 h 6238866"/>
              <a:gd name="connsiteX49" fmla="*/ 0 w 10483894"/>
              <a:gd name="connsiteY49" fmla="*/ 0 h 6238866"/>
              <a:gd name="connsiteX0" fmla="*/ 0 w 10388270"/>
              <a:gd name="connsiteY0" fmla="*/ 2725271 h 6238866"/>
              <a:gd name="connsiteX1" fmla="*/ 10184709 w 10388270"/>
              <a:gd name="connsiteY1" fmla="*/ 0 h 6238866"/>
              <a:gd name="connsiteX2" fmla="*/ 10269613 w 10388270"/>
              <a:gd name="connsiteY2" fmla="*/ 2557149 h 6238866"/>
              <a:gd name="connsiteX3" fmla="*/ 10388088 w 10388270"/>
              <a:gd name="connsiteY3" fmla="*/ 5828943 h 6238866"/>
              <a:gd name="connsiteX4" fmla="*/ 10388085 w 10388270"/>
              <a:gd name="connsiteY4" fmla="*/ 5828949 h 6238866"/>
              <a:gd name="connsiteX5" fmla="*/ 10388270 w 10388270"/>
              <a:gd name="connsiteY5" fmla="*/ 5858751 h 6238866"/>
              <a:gd name="connsiteX6" fmla="*/ 10369223 w 10388270"/>
              <a:gd name="connsiteY6" fmla="*/ 5898411 h 6238866"/>
              <a:gd name="connsiteX7" fmla="*/ 9423768 w 10388270"/>
              <a:gd name="connsiteY7" fmla="*/ 5936013 h 6238866"/>
              <a:gd name="connsiteX8" fmla="*/ 9297418 w 10388270"/>
              <a:gd name="connsiteY8" fmla="*/ 5929110 h 6238866"/>
              <a:gd name="connsiteX9" fmla="*/ 9223001 w 10388270"/>
              <a:gd name="connsiteY9" fmla="*/ 5936429 h 6238866"/>
              <a:gd name="connsiteX10" fmla="*/ 9196580 w 10388270"/>
              <a:gd name="connsiteY10" fmla="*/ 5945637 h 6238866"/>
              <a:gd name="connsiteX11" fmla="*/ 9158439 w 10388270"/>
              <a:gd name="connsiteY11" fmla="*/ 5954174 h 6238866"/>
              <a:gd name="connsiteX12" fmla="*/ 9092557 w 10388270"/>
              <a:gd name="connsiteY12" fmla="*/ 5974220 h 6238866"/>
              <a:gd name="connsiteX13" fmla="*/ 9028742 w 10388270"/>
              <a:gd name="connsiteY13" fmla="*/ 5984099 h 6238866"/>
              <a:gd name="connsiteX14" fmla="*/ 8985710 w 10388270"/>
              <a:gd name="connsiteY14" fmla="*/ 5987083 h 6238866"/>
              <a:gd name="connsiteX15" fmla="*/ 8979450 w 10388270"/>
              <a:gd name="connsiteY15" fmla="*/ 5987008 h 6238866"/>
              <a:gd name="connsiteX16" fmla="*/ 8927400 w 10388270"/>
              <a:gd name="connsiteY16" fmla="*/ 5978353 h 6238866"/>
              <a:gd name="connsiteX17" fmla="*/ 8922766 w 10388270"/>
              <a:gd name="connsiteY17" fmla="*/ 5983789 h 6238866"/>
              <a:gd name="connsiteX18" fmla="*/ 8906759 w 10388270"/>
              <a:gd name="connsiteY18" fmla="*/ 5989724 h 6238866"/>
              <a:gd name="connsiteX19" fmla="*/ 8892663 w 10388270"/>
              <a:gd name="connsiteY19" fmla="*/ 5983922 h 6238866"/>
              <a:gd name="connsiteX20" fmla="*/ 8827295 w 10388270"/>
              <a:gd name="connsiteY20" fmla="*/ 5974983 h 6238866"/>
              <a:gd name="connsiteX21" fmla="*/ 8731879 w 10388270"/>
              <a:gd name="connsiteY21" fmla="*/ 5967977 h 6238866"/>
              <a:gd name="connsiteX22" fmla="*/ 8717289 w 10388270"/>
              <a:gd name="connsiteY22" fmla="*/ 5962013 h 6238866"/>
              <a:gd name="connsiteX23" fmla="*/ 8623514 w 10388270"/>
              <a:gd name="connsiteY23" fmla="*/ 5949468 h 6238866"/>
              <a:gd name="connsiteX24" fmla="*/ 8574512 w 10388270"/>
              <a:gd name="connsiteY24" fmla="*/ 5948734 h 6238866"/>
              <a:gd name="connsiteX25" fmla="*/ 8569278 w 10388270"/>
              <a:gd name="connsiteY25" fmla="*/ 5954833 h 6238866"/>
              <a:gd name="connsiteX26" fmla="*/ 8554783 w 10388270"/>
              <a:gd name="connsiteY26" fmla="*/ 5953778 h 6238866"/>
              <a:gd name="connsiteX27" fmla="*/ 8550929 w 10388270"/>
              <a:gd name="connsiteY27" fmla="*/ 5954792 h 6238866"/>
              <a:gd name="connsiteX28" fmla="*/ 8528839 w 10388270"/>
              <a:gd name="connsiteY28" fmla="*/ 5959313 h 6238866"/>
              <a:gd name="connsiteX29" fmla="*/ 8524326 w 10388270"/>
              <a:gd name="connsiteY29" fmla="*/ 5948235 h 6238866"/>
              <a:gd name="connsiteX30" fmla="*/ 8517719 w 10388270"/>
              <a:gd name="connsiteY30" fmla="*/ 5946869 h 6238866"/>
              <a:gd name="connsiteX31" fmla="*/ 8277748 w 10388270"/>
              <a:gd name="connsiteY31" fmla="*/ 5955249 h 6238866"/>
              <a:gd name="connsiteX32" fmla="*/ 8257535 w 10388270"/>
              <a:gd name="connsiteY32" fmla="*/ 5966268 h 6238866"/>
              <a:gd name="connsiteX33" fmla="*/ 8193720 w 10388270"/>
              <a:gd name="connsiteY33" fmla="*/ 5976148 h 6238866"/>
              <a:gd name="connsiteX34" fmla="*/ 8150688 w 10388270"/>
              <a:gd name="connsiteY34" fmla="*/ 5979132 h 6238866"/>
              <a:gd name="connsiteX35" fmla="*/ 8144428 w 10388270"/>
              <a:gd name="connsiteY35" fmla="*/ 5979058 h 6238866"/>
              <a:gd name="connsiteX36" fmla="*/ 8092376 w 10388270"/>
              <a:gd name="connsiteY36" fmla="*/ 5970403 h 6238866"/>
              <a:gd name="connsiteX37" fmla="*/ 8087744 w 10388270"/>
              <a:gd name="connsiteY37" fmla="*/ 5975839 h 6238866"/>
              <a:gd name="connsiteX38" fmla="*/ 8071737 w 10388270"/>
              <a:gd name="connsiteY38" fmla="*/ 5981774 h 6238866"/>
              <a:gd name="connsiteX39" fmla="*/ 8057640 w 10388270"/>
              <a:gd name="connsiteY39" fmla="*/ 5975972 h 6238866"/>
              <a:gd name="connsiteX40" fmla="*/ 7992272 w 10388270"/>
              <a:gd name="connsiteY40" fmla="*/ 5967033 h 6238866"/>
              <a:gd name="connsiteX41" fmla="*/ 7975526 w 10388270"/>
              <a:gd name="connsiteY41" fmla="*/ 5965803 h 6238866"/>
              <a:gd name="connsiteX42" fmla="*/ 6676096 w 10388270"/>
              <a:gd name="connsiteY42" fmla="*/ 6011180 h 6238866"/>
              <a:gd name="connsiteX43" fmla="*/ 6279263 w 10388270"/>
              <a:gd name="connsiteY43" fmla="*/ 6025038 h 6238866"/>
              <a:gd name="connsiteX44" fmla="*/ 6247560 w 10388270"/>
              <a:gd name="connsiteY44" fmla="*/ 6026327 h 6238866"/>
              <a:gd name="connsiteX45" fmla="*/ 6054863 w 10388270"/>
              <a:gd name="connsiteY45" fmla="*/ 6033143 h 6238866"/>
              <a:gd name="connsiteX46" fmla="*/ 6053518 w 10388270"/>
              <a:gd name="connsiteY46" fmla="*/ 6032921 h 6238866"/>
              <a:gd name="connsiteX47" fmla="*/ 156422 w 10388270"/>
              <a:gd name="connsiteY47" fmla="*/ 6238852 h 6238866"/>
              <a:gd name="connsiteX48" fmla="*/ 120854 w 10388270"/>
              <a:gd name="connsiteY48" fmla="*/ 6199122 h 6238866"/>
              <a:gd name="connsiteX49" fmla="*/ 0 w 10388270"/>
              <a:gd name="connsiteY49" fmla="*/ 2725271 h 6238866"/>
              <a:gd name="connsiteX0" fmla="*/ 0 w 10388270"/>
              <a:gd name="connsiteY0" fmla="*/ 168122 h 3681717"/>
              <a:gd name="connsiteX1" fmla="*/ 10269613 w 10388270"/>
              <a:gd name="connsiteY1" fmla="*/ 0 h 3681717"/>
              <a:gd name="connsiteX2" fmla="*/ 10388088 w 10388270"/>
              <a:gd name="connsiteY2" fmla="*/ 3271794 h 3681717"/>
              <a:gd name="connsiteX3" fmla="*/ 10388085 w 10388270"/>
              <a:gd name="connsiteY3" fmla="*/ 3271800 h 3681717"/>
              <a:gd name="connsiteX4" fmla="*/ 10388270 w 10388270"/>
              <a:gd name="connsiteY4" fmla="*/ 3301602 h 3681717"/>
              <a:gd name="connsiteX5" fmla="*/ 10369223 w 10388270"/>
              <a:gd name="connsiteY5" fmla="*/ 3341262 h 3681717"/>
              <a:gd name="connsiteX6" fmla="*/ 9423768 w 10388270"/>
              <a:gd name="connsiteY6" fmla="*/ 3378864 h 3681717"/>
              <a:gd name="connsiteX7" fmla="*/ 9297418 w 10388270"/>
              <a:gd name="connsiteY7" fmla="*/ 3371961 h 3681717"/>
              <a:gd name="connsiteX8" fmla="*/ 9223001 w 10388270"/>
              <a:gd name="connsiteY8" fmla="*/ 3379280 h 3681717"/>
              <a:gd name="connsiteX9" fmla="*/ 9196580 w 10388270"/>
              <a:gd name="connsiteY9" fmla="*/ 3388488 h 3681717"/>
              <a:gd name="connsiteX10" fmla="*/ 9158439 w 10388270"/>
              <a:gd name="connsiteY10" fmla="*/ 3397025 h 3681717"/>
              <a:gd name="connsiteX11" fmla="*/ 9092557 w 10388270"/>
              <a:gd name="connsiteY11" fmla="*/ 3417071 h 3681717"/>
              <a:gd name="connsiteX12" fmla="*/ 9028742 w 10388270"/>
              <a:gd name="connsiteY12" fmla="*/ 3426950 h 3681717"/>
              <a:gd name="connsiteX13" fmla="*/ 8985710 w 10388270"/>
              <a:gd name="connsiteY13" fmla="*/ 3429934 h 3681717"/>
              <a:gd name="connsiteX14" fmla="*/ 8979450 w 10388270"/>
              <a:gd name="connsiteY14" fmla="*/ 3429859 h 3681717"/>
              <a:gd name="connsiteX15" fmla="*/ 8927400 w 10388270"/>
              <a:gd name="connsiteY15" fmla="*/ 3421204 h 3681717"/>
              <a:gd name="connsiteX16" fmla="*/ 8922766 w 10388270"/>
              <a:gd name="connsiteY16" fmla="*/ 3426640 h 3681717"/>
              <a:gd name="connsiteX17" fmla="*/ 8906759 w 10388270"/>
              <a:gd name="connsiteY17" fmla="*/ 3432575 h 3681717"/>
              <a:gd name="connsiteX18" fmla="*/ 8892663 w 10388270"/>
              <a:gd name="connsiteY18" fmla="*/ 3426773 h 3681717"/>
              <a:gd name="connsiteX19" fmla="*/ 8827295 w 10388270"/>
              <a:gd name="connsiteY19" fmla="*/ 3417834 h 3681717"/>
              <a:gd name="connsiteX20" fmla="*/ 8731879 w 10388270"/>
              <a:gd name="connsiteY20" fmla="*/ 3410828 h 3681717"/>
              <a:gd name="connsiteX21" fmla="*/ 8717289 w 10388270"/>
              <a:gd name="connsiteY21" fmla="*/ 3404864 h 3681717"/>
              <a:gd name="connsiteX22" fmla="*/ 8623514 w 10388270"/>
              <a:gd name="connsiteY22" fmla="*/ 3392319 h 3681717"/>
              <a:gd name="connsiteX23" fmla="*/ 8574512 w 10388270"/>
              <a:gd name="connsiteY23" fmla="*/ 3391585 h 3681717"/>
              <a:gd name="connsiteX24" fmla="*/ 8569278 w 10388270"/>
              <a:gd name="connsiteY24" fmla="*/ 3397684 h 3681717"/>
              <a:gd name="connsiteX25" fmla="*/ 8554783 w 10388270"/>
              <a:gd name="connsiteY25" fmla="*/ 3396629 h 3681717"/>
              <a:gd name="connsiteX26" fmla="*/ 8550929 w 10388270"/>
              <a:gd name="connsiteY26" fmla="*/ 3397643 h 3681717"/>
              <a:gd name="connsiteX27" fmla="*/ 8528839 w 10388270"/>
              <a:gd name="connsiteY27" fmla="*/ 3402164 h 3681717"/>
              <a:gd name="connsiteX28" fmla="*/ 8524326 w 10388270"/>
              <a:gd name="connsiteY28" fmla="*/ 3391086 h 3681717"/>
              <a:gd name="connsiteX29" fmla="*/ 8517719 w 10388270"/>
              <a:gd name="connsiteY29" fmla="*/ 3389720 h 3681717"/>
              <a:gd name="connsiteX30" fmla="*/ 8277748 w 10388270"/>
              <a:gd name="connsiteY30" fmla="*/ 3398100 h 3681717"/>
              <a:gd name="connsiteX31" fmla="*/ 8257535 w 10388270"/>
              <a:gd name="connsiteY31" fmla="*/ 3409119 h 3681717"/>
              <a:gd name="connsiteX32" fmla="*/ 8193720 w 10388270"/>
              <a:gd name="connsiteY32" fmla="*/ 3418999 h 3681717"/>
              <a:gd name="connsiteX33" fmla="*/ 8150688 w 10388270"/>
              <a:gd name="connsiteY33" fmla="*/ 3421983 h 3681717"/>
              <a:gd name="connsiteX34" fmla="*/ 8144428 w 10388270"/>
              <a:gd name="connsiteY34" fmla="*/ 3421909 h 3681717"/>
              <a:gd name="connsiteX35" fmla="*/ 8092376 w 10388270"/>
              <a:gd name="connsiteY35" fmla="*/ 3413254 h 3681717"/>
              <a:gd name="connsiteX36" fmla="*/ 8087744 w 10388270"/>
              <a:gd name="connsiteY36" fmla="*/ 3418690 h 3681717"/>
              <a:gd name="connsiteX37" fmla="*/ 8071737 w 10388270"/>
              <a:gd name="connsiteY37" fmla="*/ 3424625 h 3681717"/>
              <a:gd name="connsiteX38" fmla="*/ 8057640 w 10388270"/>
              <a:gd name="connsiteY38" fmla="*/ 3418823 h 3681717"/>
              <a:gd name="connsiteX39" fmla="*/ 7992272 w 10388270"/>
              <a:gd name="connsiteY39" fmla="*/ 3409884 h 3681717"/>
              <a:gd name="connsiteX40" fmla="*/ 7975526 w 10388270"/>
              <a:gd name="connsiteY40" fmla="*/ 3408654 h 3681717"/>
              <a:gd name="connsiteX41" fmla="*/ 6676096 w 10388270"/>
              <a:gd name="connsiteY41" fmla="*/ 3454031 h 3681717"/>
              <a:gd name="connsiteX42" fmla="*/ 6279263 w 10388270"/>
              <a:gd name="connsiteY42" fmla="*/ 3467889 h 3681717"/>
              <a:gd name="connsiteX43" fmla="*/ 6247560 w 10388270"/>
              <a:gd name="connsiteY43" fmla="*/ 3469178 h 3681717"/>
              <a:gd name="connsiteX44" fmla="*/ 6054863 w 10388270"/>
              <a:gd name="connsiteY44" fmla="*/ 3475994 h 3681717"/>
              <a:gd name="connsiteX45" fmla="*/ 6053518 w 10388270"/>
              <a:gd name="connsiteY45" fmla="*/ 3475772 h 3681717"/>
              <a:gd name="connsiteX46" fmla="*/ 156422 w 10388270"/>
              <a:gd name="connsiteY46" fmla="*/ 3681703 h 3681717"/>
              <a:gd name="connsiteX47" fmla="*/ 120854 w 10388270"/>
              <a:gd name="connsiteY47" fmla="*/ 3641973 h 3681717"/>
              <a:gd name="connsiteX48" fmla="*/ 0 w 10388270"/>
              <a:gd name="connsiteY48" fmla="*/ 168122 h 368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388270" h="3681717">
                <a:moveTo>
                  <a:pt x="0" y="168122"/>
                </a:moveTo>
                <a:lnTo>
                  <a:pt x="10269613" y="0"/>
                </a:lnTo>
                <a:cubicBezTo>
                  <a:pt x="10323399" y="1529819"/>
                  <a:pt x="10355866" y="2349216"/>
                  <a:pt x="10388088" y="3271794"/>
                </a:cubicBezTo>
                <a:cubicBezTo>
                  <a:pt x="10388087" y="3271796"/>
                  <a:pt x="10388086" y="3271797"/>
                  <a:pt x="10388085" y="3271800"/>
                </a:cubicBezTo>
                <a:cubicBezTo>
                  <a:pt x="10388147" y="3273537"/>
                  <a:pt x="10388209" y="3299864"/>
                  <a:pt x="10388270" y="3301602"/>
                </a:cubicBezTo>
                <a:lnTo>
                  <a:pt x="10369223" y="3341262"/>
                </a:lnTo>
                <a:lnTo>
                  <a:pt x="9423768" y="3378864"/>
                </a:lnTo>
                <a:cubicBezTo>
                  <a:pt x="9387583" y="3365997"/>
                  <a:pt x="9342440" y="3389388"/>
                  <a:pt x="9297418" y="3371961"/>
                </a:cubicBezTo>
                <a:cubicBezTo>
                  <a:pt x="9281059" y="3367931"/>
                  <a:pt x="9231616" y="3370017"/>
                  <a:pt x="9223001" y="3379280"/>
                </a:cubicBezTo>
                <a:cubicBezTo>
                  <a:pt x="9212842" y="3381541"/>
                  <a:pt x="9200543" y="3378731"/>
                  <a:pt x="9196580" y="3388488"/>
                </a:cubicBezTo>
                <a:cubicBezTo>
                  <a:pt x="9189671" y="3400294"/>
                  <a:pt x="9152165" y="3383537"/>
                  <a:pt x="9158439" y="3397025"/>
                </a:cubicBezTo>
                <a:cubicBezTo>
                  <a:pt x="9131842" y="3385573"/>
                  <a:pt x="9113548" y="3410421"/>
                  <a:pt x="9092557" y="3417071"/>
                </a:cubicBezTo>
                <a:lnTo>
                  <a:pt x="9028742" y="3426950"/>
                </a:lnTo>
                <a:lnTo>
                  <a:pt x="8985710" y="3429934"/>
                </a:lnTo>
                <a:lnTo>
                  <a:pt x="8979450" y="3429859"/>
                </a:lnTo>
                <a:lnTo>
                  <a:pt x="8927400" y="3421204"/>
                </a:lnTo>
                <a:cubicBezTo>
                  <a:pt x="8926262" y="3423156"/>
                  <a:pt x="8924702" y="3424989"/>
                  <a:pt x="8922766" y="3426640"/>
                </a:cubicBezTo>
                <a:lnTo>
                  <a:pt x="8906759" y="3432575"/>
                </a:lnTo>
                <a:lnTo>
                  <a:pt x="8892663" y="3426773"/>
                </a:lnTo>
                <a:lnTo>
                  <a:pt x="8827295" y="3417834"/>
                </a:lnTo>
                <a:lnTo>
                  <a:pt x="8731879" y="3410828"/>
                </a:lnTo>
                <a:lnTo>
                  <a:pt x="8717289" y="3404864"/>
                </a:lnTo>
                <a:cubicBezTo>
                  <a:pt x="8684256" y="3398910"/>
                  <a:pt x="8644977" y="3407650"/>
                  <a:pt x="8623514" y="3392319"/>
                </a:cubicBezTo>
                <a:lnTo>
                  <a:pt x="8574512" y="3391585"/>
                </a:lnTo>
                <a:lnTo>
                  <a:pt x="8569278" y="3397684"/>
                </a:lnTo>
                <a:lnTo>
                  <a:pt x="8554783" y="3396629"/>
                </a:lnTo>
                <a:lnTo>
                  <a:pt x="8550929" y="3397643"/>
                </a:lnTo>
                <a:cubicBezTo>
                  <a:pt x="8543576" y="3399611"/>
                  <a:pt x="8536274" y="3401346"/>
                  <a:pt x="8528839" y="3402164"/>
                </a:cubicBezTo>
                <a:cubicBezTo>
                  <a:pt x="8529431" y="3396558"/>
                  <a:pt x="8527597" y="3393125"/>
                  <a:pt x="8524326" y="3391086"/>
                </a:cubicBezTo>
                <a:lnTo>
                  <a:pt x="8517719" y="3389720"/>
                </a:lnTo>
                <a:lnTo>
                  <a:pt x="8277748" y="3398100"/>
                </a:lnTo>
                <a:lnTo>
                  <a:pt x="8257535" y="3409119"/>
                </a:lnTo>
                <a:lnTo>
                  <a:pt x="8193720" y="3418999"/>
                </a:lnTo>
                <a:lnTo>
                  <a:pt x="8150688" y="3421983"/>
                </a:lnTo>
                <a:lnTo>
                  <a:pt x="8144428" y="3421909"/>
                </a:lnTo>
                <a:lnTo>
                  <a:pt x="8092376" y="3413254"/>
                </a:lnTo>
                <a:cubicBezTo>
                  <a:pt x="8091239" y="3415204"/>
                  <a:pt x="8089680" y="3417038"/>
                  <a:pt x="8087744" y="3418690"/>
                </a:cubicBezTo>
                <a:lnTo>
                  <a:pt x="8071737" y="3424625"/>
                </a:lnTo>
                <a:lnTo>
                  <a:pt x="8057640" y="3418823"/>
                </a:lnTo>
                <a:lnTo>
                  <a:pt x="7992272" y="3409884"/>
                </a:lnTo>
                <a:lnTo>
                  <a:pt x="7975526" y="3408654"/>
                </a:lnTo>
                <a:lnTo>
                  <a:pt x="6676096" y="3454031"/>
                </a:lnTo>
                <a:lnTo>
                  <a:pt x="6279263" y="3467889"/>
                </a:lnTo>
                <a:lnTo>
                  <a:pt x="6247560" y="3469178"/>
                </a:lnTo>
                <a:cubicBezTo>
                  <a:pt x="6254881" y="3477246"/>
                  <a:pt x="6108055" y="3480986"/>
                  <a:pt x="6054863" y="3475994"/>
                </a:cubicBezTo>
                <a:lnTo>
                  <a:pt x="6053518" y="3475772"/>
                </a:lnTo>
                <a:lnTo>
                  <a:pt x="156422" y="3681703"/>
                </a:lnTo>
                <a:cubicBezTo>
                  <a:pt x="137585" y="3682298"/>
                  <a:pt x="121690" y="3664547"/>
                  <a:pt x="120854" y="3641973"/>
                </a:cubicBezTo>
                <a:lnTo>
                  <a:pt x="0" y="168122"/>
                </a:lnTo>
                <a:close/>
              </a:path>
            </a:pathLst>
          </a:custGeom>
          <a:gradFill>
            <a:gsLst>
              <a:gs pos="0">
                <a:srgbClr val="000000">
                  <a:alpha val="35000"/>
                </a:srgbClr>
              </a:gs>
              <a:gs pos="59000">
                <a:srgbClr val="000000">
                  <a:alpha val="0"/>
                </a:srgbClr>
              </a:gs>
              <a:gs pos="24000">
                <a:srgbClr val="000000">
                  <a:alpha val="20000"/>
                </a:srgbClr>
              </a:gs>
            </a:gsLst>
            <a:lin ang="162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4F8935-CD1B-415D-8627-798A95F47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321424 w 12192000"/>
              <a:gd name="connsiteY1" fmla="*/ 0 h 6858000"/>
              <a:gd name="connsiteX2" fmla="*/ 3321424 w 12192000"/>
              <a:gd name="connsiteY2" fmla="*/ 6024035 h 6858000"/>
              <a:gd name="connsiteX3" fmla="*/ 10706100 w 12192000"/>
              <a:gd name="connsiteY3" fmla="*/ 6024035 h 6858000"/>
              <a:gd name="connsiteX4" fmla="*/ 1070610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0" fmla="*/ 0 w 12192000"/>
              <a:gd name="connsiteY0" fmla="*/ 0 h 6858000"/>
              <a:gd name="connsiteX1" fmla="*/ 3321424 w 12192000"/>
              <a:gd name="connsiteY1" fmla="*/ 0 h 6858000"/>
              <a:gd name="connsiteX2" fmla="*/ 3321424 w 12192000"/>
              <a:gd name="connsiteY2" fmla="*/ 6024035 h 6858000"/>
              <a:gd name="connsiteX3" fmla="*/ 11983571 w 12192000"/>
              <a:gd name="connsiteY3" fmla="*/ 6010588 h 6858000"/>
              <a:gd name="connsiteX4" fmla="*/ 1070610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3321424 w 12192000"/>
              <a:gd name="connsiteY1" fmla="*/ 0 h 6858000"/>
              <a:gd name="connsiteX2" fmla="*/ 1465729 w 12192000"/>
              <a:gd name="connsiteY2" fmla="*/ 6387106 h 6858000"/>
              <a:gd name="connsiteX3" fmla="*/ 11983571 w 12192000"/>
              <a:gd name="connsiteY3" fmla="*/ 6010588 h 6858000"/>
              <a:gd name="connsiteX4" fmla="*/ 1070610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1223682 w 12192000"/>
              <a:gd name="connsiteY1" fmla="*/ 13447 h 6858000"/>
              <a:gd name="connsiteX2" fmla="*/ 1465729 w 12192000"/>
              <a:gd name="connsiteY2" fmla="*/ 6387106 h 6858000"/>
              <a:gd name="connsiteX3" fmla="*/ 11983571 w 12192000"/>
              <a:gd name="connsiteY3" fmla="*/ 6010588 h 6858000"/>
              <a:gd name="connsiteX4" fmla="*/ 1070610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1223682 w 12192000"/>
              <a:gd name="connsiteY1" fmla="*/ 13447 h 6858000"/>
              <a:gd name="connsiteX2" fmla="*/ 1465729 w 12192000"/>
              <a:gd name="connsiteY2" fmla="*/ 6387106 h 6858000"/>
              <a:gd name="connsiteX3" fmla="*/ 11983571 w 12192000"/>
              <a:gd name="connsiteY3" fmla="*/ 6010588 h 6858000"/>
              <a:gd name="connsiteX4" fmla="*/ 1180875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1223682 w 12192000"/>
              <a:gd name="connsiteY1" fmla="*/ 13447 h 6858000"/>
              <a:gd name="connsiteX2" fmla="*/ 1465729 w 12192000"/>
              <a:gd name="connsiteY2" fmla="*/ 6387106 h 6858000"/>
              <a:gd name="connsiteX3" fmla="*/ 12042883 w 12192000"/>
              <a:gd name="connsiteY3" fmla="*/ 6050129 h 6858000"/>
              <a:gd name="connsiteX4" fmla="*/ 1180875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1223682 w 12192000"/>
              <a:gd name="connsiteY1" fmla="*/ 13447 h 6858000"/>
              <a:gd name="connsiteX2" fmla="*/ 1465729 w 12192000"/>
              <a:gd name="connsiteY2" fmla="*/ 6387106 h 6858000"/>
              <a:gd name="connsiteX3" fmla="*/ 12003341 w 12192000"/>
              <a:gd name="connsiteY3" fmla="*/ 6020473 h 6858000"/>
              <a:gd name="connsiteX4" fmla="*/ 1180875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1223682 w 12192000"/>
              <a:gd name="connsiteY1" fmla="*/ 13447 h 6858000"/>
              <a:gd name="connsiteX2" fmla="*/ 1465729 w 12192000"/>
              <a:gd name="connsiteY2" fmla="*/ 6387106 h 6858000"/>
              <a:gd name="connsiteX3" fmla="*/ 12003341 w 12192000"/>
              <a:gd name="connsiteY3" fmla="*/ 6020473 h 6858000"/>
              <a:gd name="connsiteX4" fmla="*/ 1178898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1223682 w 12192000"/>
              <a:gd name="connsiteY1" fmla="*/ 3561 h 6858000"/>
              <a:gd name="connsiteX2" fmla="*/ 1465729 w 12192000"/>
              <a:gd name="connsiteY2" fmla="*/ 6387106 h 6858000"/>
              <a:gd name="connsiteX3" fmla="*/ 12003341 w 12192000"/>
              <a:gd name="connsiteY3" fmla="*/ 6020473 h 6858000"/>
              <a:gd name="connsiteX4" fmla="*/ 1178898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1223682 w 12192000"/>
              <a:gd name="connsiteY1" fmla="*/ 3561 h 6858000"/>
              <a:gd name="connsiteX2" fmla="*/ 1450901 w 12192000"/>
              <a:gd name="connsiteY2" fmla="*/ 6387106 h 6858000"/>
              <a:gd name="connsiteX3" fmla="*/ 12003341 w 12192000"/>
              <a:gd name="connsiteY3" fmla="*/ 6020473 h 6858000"/>
              <a:gd name="connsiteX4" fmla="*/ 1178898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223682" y="3561"/>
                </a:lnTo>
                <a:lnTo>
                  <a:pt x="1450901" y="6387106"/>
                </a:lnTo>
                <a:lnTo>
                  <a:pt x="12003341" y="6020473"/>
                </a:lnTo>
                <a:lnTo>
                  <a:pt x="11788988" y="0"/>
                </a:lnTo>
                <a:lnTo>
                  <a:pt x="12192000" y="0"/>
                </a:lnTo>
                <a:lnTo>
                  <a:pt x="12192000" y="6858000"/>
                </a:lnTo>
                <a:lnTo>
                  <a:pt x="0" y="6858000"/>
                </a:lnTo>
                <a:lnTo>
                  <a:pt x="0" y="0"/>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151420D-217E-4604-9680-CE619EF01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4629" y="0"/>
            <a:ext cx="10779628" cy="6389159"/>
          </a:xfrm>
          <a:custGeom>
            <a:avLst/>
            <a:gdLst>
              <a:gd name="connsiteX0" fmla="*/ 0 w 10779628"/>
              <a:gd name="connsiteY0" fmla="*/ 0 h 6389159"/>
              <a:gd name="connsiteX1" fmla="*/ 153777 w 10779628"/>
              <a:gd name="connsiteY1" fmla="*/ 0 h 6389159"/>
              <a:gd name="connsiteX2" fmla="*/ 370140 w 10779628"/>
              <a:gd name="connsiteY2" fmla="*/ 6195811 h 6389159"/>
              <a:gd name="connsiteX3" fmla="*/ 405708 w 10779628"/>
              <a:gd name="connsiteY3" fmla="*/ 6235540 h 6389159"/>
              <a:gd name="connsiteX4" fmla="*/ 6302803 w 10779628"/>
              <a:gd name="connsiteY4" fmla="*/ 6029609 h 6389159"/>
              <a:gd name="connsiteX5" fmla="*/ 6304148 w 10779628"/>
              <a:gd name="connsiteY5" fmla="*/ 6029831 h 6389159"/>
              <a:gd name="connsiteX6" fmla="*/ 6496845 w 10779628"/>
              <a:gd name="connsiteY6" fmla="*/ 6023014 h 6389159"/>
              <a:gd name="connsiteX7" fmla="*/ 6528549 w 10779628"/>
              <a:gd name="connsiteY7" fmla="*/ 6021726 h 6389159"/>
              <a:gd name="connsiteX8" fmla="*/ 6925381 w 10779628"/>
              <a:gd name="connsiteY8" fmla="*/ 6007868 h 6389159"/>
              <a:gd name="connsiteX9" fmla="*/ 8224811 w 10779628"/>
              <a:gd name="connsiteY9" fmla="*/ 5962491 h 6389159"/>
              <a:gd name="connsiteX10" fmla="*/ 8241557 w 10779628"/>
              <a:gd name="connsiteY10" fmla="*/ 5963722 h 6389159"/>
              <a:gd name="connsiteX11" fmla="*/ 8306925 w 10779628"/>
              <a:gd name="connsiteY11" fmla="*/ 5972660 h 6389159"/>
              <a:gd name="connsiteX12" fmla="*/ 8321022 w 10779628"/>
              <a:gd name="connsiteY12" fmla="*/ 5978462 h 6389159"/>
              <a:gd name="connsiteX13" fmla="*/ 8337029 w 10779628"/>
              <a:gd name="connsiteY13" fmla="*/ 5972527 h 6389159"/>
              <a:gd name="connsiteX14" fmla="*/ 8341661 w 10779628"/>
              <a:gd name="connsiteY14" fmla="*/ 5967091 h 6389159"/>
              <a:gd name="connsiteX15" fmla="*/ 8393713 w 10779628"/>
              <a:gd name="connsiteY15" fmla="*/ 5975746 h 6389159"/>
              <a:gd name="connsiteX16" fmla="*/ 8399973 w 10779628"/>
              <a:gd name="connsiteY16" fmla="*/ 5975820 h 6389159"/>
              <a:gd name="connsiteX17" fmla="*/ 8443005 w 10779628"/>
              <a:gd name="connsiteY17" fmla="*/ 5972836 h 6389159"/>
              <a:gd name="connsiteX18" fmla="*/ 8506820 w 10779628"/>
              <a:gd name="connsiteY18" fmla="*/ 5962957 h 6389159"/>
              <a:gd name="connsiteX19" fmla="*/ 8527033 w 10779628"/>
              <a:gd name="connsiteY19" fmla="*/ 5951937 h 6389159"/>
              <a:gd name="connsiteX20" fmla="*/ 8767004 w 10779628"/>
              <a:gd name="connsiteY20" fmla="*/ 5943558 h 6389159"/>
              <a:gd name="connsiteX21" fmla="*/ 8773611 w 10779628"/>
              <a:gd name="connsiteY21" fmla="*/ 5944923 h 6389159"/>
              <a:gd name="connsiteX22" fmla="*/ 8778124 w 10779628"/>
              <a:gd name="connsiteY22" fmla="*/ 5956001 h 6389159"/>
              <a:gd name="connsiteX23" fmla="*/ 8800214 w 10779628"/>
              <a:gd name="connsiteY23" fmla="*/ 5951480 h 6389159"/>
              <a:gd name="connsiteX24" fmla="*/ 8804068 w 10779628"/>
              <a:gd name="connsiteY24" fmla="*/ 5950466 h 6389159"/>
              <a:gd name="connsiteX25" fmla="*/ 8818563 w 10779628"/>
              <a:gd name="connsiteY25" fmla="*/ 5951521 h 6389159"/>
              <a:gd name="connsiteX26" fmla="*/ 8823797 w 10779628"/>
              <a:gd name="connsiteY26" fmla="*/ 5945423 h 6389159"/>
              <a:gd name="connsiteX27" fmla="*/ 8872799 w 10779628"/>
              <a:gd name="connsiteY27" fmla="*/ 5946156 h 6389159"/>
              <a:gd name="connsiteX28" fmla="*/ 8966574 w 10779628"/>
              <a:gd name="connsiteY28" fmla="*/ 5958701 h 6389159"/>
              <a:gd name="connsiteX29" fmla="*/ 8981164 w 10779628"/>
              <a:gd name="connsiteY29" fmla="*/ 5964665 h 6389159"/>
              <a:gd name="connsiteX30" fmla="*/ 9076580 w 10779628"/>
              <a:gd name="connsiteY30" fmla="*/ 5971672 h 6389159"/>
              <a:gd name="connsiteX31" fmla="*/ 9141948 w 10779628"/>
              <a:gd name="connsiteY31" fmla="*/ 5980610 h 6389159"/>
              <a:gd name="connsiteX32" fmla="*/ 9156044 w 10779628"/>
              <a:gd name="connsiteY32" fmla="*/ 5986412 h 6389159"/>
              <a:gd name="connsiteX33" fmla="*/ 9172051 w 10779628"/>
              <a:gd name="connsiteY33" fmla="*/ 5980477 h 6389159"/>
              <a:gd name="connsiteX34" fmla="*/ 9176685 w 10779628"/>
              <a:gd name="connsiteY34" fmla="*/ 5975041 h 6389159"/>
              <a:gd name="connsiteX35" fmla="*/ 9228735 w 10779628"/>
              <a:gd name="connsiteY35" fmla="*/ 5983696 h 6389159"/>
              <a:gd name="connsiteX36" fmla="*/ 9234995 w 10779628"/>
              <a:gd name="connsiteY36" fmla="*/ 5983770 h 6389159"/>
              <a:gd name="connsiteX37" fmla="*/ 9278027 w 10779628"/>
              <a:gd name="connsiteY37" fmla="*/ 5980787 h 6389159"/>
              <a:gd name="connsiteX38" fmla="*/ 9341842 w 10779628"/>
              <a:gd name="connsiteY38" fmla="*/ 5970908 h 6389159"/>
              <a:gd name="connsiteX39" fmla="*/ 9407724 w 10779628"/>
              <a:gd name="connsiteY39" fmla="*/ 5950862 h 6389159"/>
              <a:gd name="connsiteX40" fmla="*/ 9445865 w 10779628"/>
              <a:gd name="connsiteY40" fmla="*/ 5942325 h 6389159"/>
              <a:gd name="connsiteX41" fmla="*/ 9472286 w 10779628"/>
              <a:gd name="connsiteY41" fmla="*/ 5933117 h 6389159"/>
              <a:gd name="connsiteX42" fmla="*/ 9546703 w 10779628"/>
              <a:gd name="connsiteY42" fmla="*/ 5925799 h 6389159"/>
              <a:gd name="connsiteX43" fmla="*/ 9673053 w 10779628"/>
              <a:gd name="connsiteY43" fmla="*/ 5932700 h 6389159"/>
              <a:gd name="connsiteX44" fmla="*/ 10618508 w 10779628"/>
              <a:gd name="connsiteY44" fmla="*/ 5895098 h 6389159"/>
              <a:gd name="connsiteX45" fmla="*/ 10637555 w 10779628"/>
              <a:gd name="connsiteY45" fmla="*/ 5855439 h 6389159"/>
              <a:gd name="connsiteX46" fmla="*/ 10637370 w 10779628"/>
              <a:gd name="connsiteY46" fmla="*/ 5825637 h 6389159"/>
              <a:gd name="connsiteX47" fmla="*/ 10637373 w 10779628"/>
              <a:gd name="connsiteY47" fmla="*/ 5825631 h 6389159"/>
              <a:gd name="connsiteX48" fmla="*/ 10435228 w 10779628"/>
              <a:gd name="connsiteY48" fmla="*/ 31766 h 6389159"/>
              <a:gd name="connsiteX49" fmla="*/ 10434110 w 10779628"/>
              <a:gd name="connsiteY49" fmla="*/ 0 h 6389159"/>
              <a:gd name="connsiteX50" fmla="*/ 10569387 w 10779628"/>
              <a:gd name="connsiteY50" fmla="*/ 0 h 6389159"/>
              <a:gd name="connsiteX51" fmla="*/ 10779628 w 10779628"/>
              <a:gd name="connsiteY51" fmla="*/ 6020518 h 6389159"/>
              <a:gd name="connsiteX52" fmla="*/ 223115 w 10779628"/>
              <a:gd name="connsiteY52" fmla="*/ 6389159 h 638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779628" h="6389159">
                <a:moveTo>
                  <a:pt x="0" y="0"/>
                </a:moveTo>
                <a:lnTo>
                  <a:pt x="153777" y="0"/>
                </a:lnTo>
                <a:lnTo>
                  <a:pt x="370140" y="6195811"/>
                </a:lnTo>
                <a:cubicBezTo>
                  <a:pt x="370976" y="6218384"/>
                  <a:pt x="386870" y="6236135"/>
                  <a:pt x="405708" y="6235540"/>
                </a:cubicBezTo>
                <a:lnTo>
                  <a:pt x="6302803" y="6029609"/>
                </a:lnTo>
                <a:lnTo>
                  <a:pt x="6304148" y="6029831"/>
                </a:lnTo>
                <a:cubicBezTo>
                  <a:pt x="6357339" y="6034823"/>
                  <a:pt x="6504165" y="6031083"/>
                  <a:pt x="6496845" y="6023014"/>
                </a:cubicBezTo>
                <a:lnTo>
                  <a:pt x="6528549" y="6021726"/>
                </a:lnTo>
                <a:lnTo>
                  <a:pt x="6925381" y="6007868"/>
                </a:lnTo>
                <a:lnTo>
                  <a:pt x="8224811" y="5962491"/>
                </a:lnTo>
                <a:lnTo>
                  <a:pt x="8241557" y="5963722"/>
                </a:lnTo>
                <a:lnTo>
                  <a:pt x="8306925" y="5972660"/>
                </a:lnTo>
                <a:lnTo>
                  <a:pt x="8321022" y="5978462"/>
                </a:lnTo>
                <a:lnTo>
                  <a:pt x="8337029" y="5972527"/>
                </a:lnTo>
                <a:cubicBezTo>
                  <a:pt x="8338965" y="5970876"/>
                  <a:pt x="8340524" y="5969041"/>
                  <a:pt x="8341661" y="5967091"/>
                </a:cubicBezTo>
                <a:lnTo>
                  <a:pt x="8393713" y="5975746"/>
                </a:lnTo>
                <a:lnTo>
                  <a:pt x="8399973" y="5975820"/>
                </a:lnTo>
                <a:lnTo>
                  <a:pt x="8443005" y="5972836"/>
                </a:lnTo>
                <a:lnTo>
                  <a:pt x="8506820" y="5962957"/>
                </a:lnTo>
                <a:lnTo>
                  <a:pt x="8527033" y="5951937"/>
                </a:lnTo>
                <a:lnTo>
                  <a:pt x="8767004" y="5943558"/>
                </a:lnTo>
                <a:lnTo>
                  <a:pt x="8773611" y="5944923"/>
                </a:lnTo>
                <a:cubicBezTo>
                  <a:pt x="8776882" y="5946962"/>
                  <a:pt x="8778716" y="5950395"/>
                  <a:pt x="8778124" y="5956001"/>
                </a:cubicBezTo>
                <a:cubicBezTo>
                  <a:pt x="8785559" y="5955183"/>
                  <a:pt x="8792861" y="5953448"/>
                  <a:pt x="8800214" y="5951480"/>
                </a:cubicBezTo>
                <a:lnTo>
                  <a:pt x="8804068" y="5950466"/>
                </a:lnTo>
                <a:lnTo>
                  <a:pt x="8818563" y="5951521"/>
                </a:lnTo>
                <a:lnTo>
                  <a:pt x="8823797" y="5945423"/>
                </a:lnTo>
                <a:lnTo>
                  <a:pt x="8872799" y="5946156"/>
                </a:lnTo>
                <a:cubicBezTo>
                  <a:pt x="8894262" y="5961487"/>
                  <a:pt x="8933541" y="5952747"/>
                  <a:pt x="8966574" y="5958701"/>
                </a:cubicBezTo>
                <a:lnTo>
                  <a:pt x="8981164" y="5964665"/>
                </a:lnTo>
                <a:lnTo>
                  <a:pt x="9076580" y="5971672"/>
                </a:lnTo>
                <a:lnTo>
                  <a:pt x="9141948" y="5980610"/>
                </a:lnTo>
                <a:lnTo>
                  <a:pt x="9156044" y="5986412"/>
                </a:lnTo>
                <a:lnTo>
                  <a:pt x="9172051" y="5980477"/>
                </a:lnTo>
                <a:cubicBezTo>
                  <a:pt x="9173987" y="5978826"/>
                  <a:pt x="9175547" y="5976993"/>
                  <a:pt x="9176685" y="5975041"/>
                </a:cubicBezTo>
                <a:lnTo>
                  <a:pt x="9228735" y="5983696"/>
                </a:lnTo>
                <a:lnTo>
                  <a:pt x="9234995" y="5983770"/>
                </a:lnTo>
                <a:lnTo>
                  <a:pt x="9278027" y="5980787"/>
                </a:lnTo>
                <a:lnTo>
                  <a:pt x="9341842" y="5970908"/>
                </a:lnTo>
                <a:cubicBezTo>
                  <a:pt x="9362833" y="5964258"/>
                  <a:pt x="9381127" y="5939409"/>
                  <a:pt x="9407724" y="5950862"/>
                </a:cubicBezTo>
                <a:cubicBezTo>
                  <a:pt x="9401450" y="5937374"/>
                  <a:pt x="9438956" y="5954131"/>
                  <a:pt x="9445865" y="5942325"/>
                </a:cubicBezTo>
                <a:cubicBezTo>
                  <a:pt x="9449828" y="5932569"/>
                  <a:pt x="9462127" y="5935378"/>
                  <a:pt x="9472286" y="5933117"/>
                </a:cubicBezTo>
                <a:cubicBezTo>
                  <a:pt x="9480901" y="5923854"/>
                  <a:pt x="9530344" y="5921768"/>
                  <a:pt x="9546703" y="5925799"/>
                </a:cubicBezTo>
                <a:cubicBezTo>
                  <a:pt x="9591725" y="5943225"/>
                  <a:pt x="9636868" y="5919834"/>
                  <a:pt x="9673053" y="5932700"/>
                </a:cubicBezTo>
                <a:lnTo>
                  <a:pt x="10618508" y="5895098"/>
                </a:lnTo>
                <a:lnTo>
                  <a:pt x="10637555" y="5855439"/>
                </a:lnTo>
                <a:cubicBezTo>
                  <a:pt x="10637494" y="5853702"/>
                  <a:pt x="10637432" y="5827374"/>
                  <a:pt x="10637370" y="5825637"/>
                </a:cubicBezTo>
                <a:cubicBezTo>
                  <a:pt x="10637371" y="5825634"/>
                  <a:pt x="10637372" y="5825633"/>
                  <a:pt x="10637373" y="5825631"/>
                </a:cubicBezTo>
                <a:cubicBezTo>
                  <a:pt x="10605151" y="4903053"/>
                  <a:pt x="10489014" y="1561585"/>
                  <a:pt x="10435228" y="31766"/>
                </a:cubicBezTo>
                <a:lnTo>
                  <a:pt x="10434110" y="0"/>
                </a:lnTo>
                <a:lnTo>
                  <a:pt x="10569387" y="0"/>
                </a:lnTo>
                <a:lnTo>
                  <a:pt x="10779628" y="6020518"/>
                </a:lnTo>
                <a:lnTo>
                  <a:pt x="223115" y="6389159"/>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Ein Bild, das draußen, Berg, Himmel, Gras enthält.&#10;&#10;Automatisch generierte Beschreibung">
            <a:extLst>
              <a:ext uri="{FF2B5EF4-FFF2-40B4-BE49-F238E27FC236}">
                <a16:creationId xmlns:a16="http://schemas.microsoft.com/office/drawing/2014/main" id="{CDF28366-C838-DE19-B2F5-9B5A26CDD7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30969">
            <a:off x="1631012" y="-555690"/>
            <a:ext cx="9860524" cy="6556199"/>
          </a:xfrm>
          <a:prstGeom prst="rect">
            <a:avLst/>
          </a:prstGeom>
        </p:spPr>
      </p:pic>
      <p:sp>
        <p:nvSpPr>
          <p:cNvPr id="2" name="Titel 1">
            <a:extLst>
              <a:ext uri="{FF2B5EF4-FFF2-40B4-BE49-F238E27FC236}">
                <a16:creationId xmlns:a16="http://schemas.microsoft.com/office/drawing/2014/main" id="{F32A1758-56E9-CFF0-A2E7-41575F951771}"/>
              </a:ext>
            </a:extLst>
          </p:cNvPr>
          <p:cNvSpPr>
            <a:spLocks noGrp="1"/>
          </p:cNvSpPr>
          <p:nvPr>
            <p:ph type="ctrTitle"/>
          </p:nvPr>
        </p:nvSpPr>
        <p:spPr>
          <a:xfrm>
            <a:off x="660916" y="2500020"/>
            <a:ext cx="7394170" cy="2964495"/>
          </a:xfrm>
        </p:spPr>
        <p:txBody>
          <a:bodyPr>
            <a:normAutofit/>
          </a:bodyPr>
          <a:lstStyle/>
          <a:p>
            <a:r>
              <a:rPr lang="de-DE" sz="4000" dirty="0">
                <a:highlight>
                  <a:srgbClr val="FFFF00"/>
                </a:highlight>
              </a:rPr>
              <a:t>Der You</a:t>
            </a:r>
            <a:r>
              <a:rPr lang="de-DE" sz="4000" baseline="30000" dirty="0">
                <a:highlight>
                  <a:srgbClr val="FFFF00"/>
                </a:highlight>
              </a:rPr>
              <a:t>th </a:t>
            </a:r>
            <a:r>
              <a:rPr lang="de-DE" sz="4000" dirty="0">
                <a:highlight>
                  <a:srgbClr val="FFFF00"/>
                </a:highlight>
              </a:rPr>
              <a:t>Start  European Entrepreneurship Award kommt </a:t>
            </a:r>
            <a:r>
              <a:rPr lang="de-DE" sz="4000" dirty="0"/>
              <a:t>nach Kitzbühel!</a:t>
            </a:r>
            <a:endParaRPr lang="de-DE" sz="4000" dirty="0">
              <a:highlight>
                <a:srgbClr val="FFFF00"/>
              </a:highlight>
            </a:endParaRPr>
          </a:p>
        </p:txBody>
      </p:sp>
      <p:grpSp>
        <p:nvGrpSpPr>
          <p:cNvPr id="19" name="Group 18">
            <a:extLst>
              <a:ext uri="{FF2B5EF4-FFF2-40B4-BE49-F238E27FC236}">
                <a16:creationId xmlns:a16="http://schemas.microsoft.com/office/drawing/2014/main" id="{D705C631-3206-47B9-95C1-E3FA662DDE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0" name="Group 19">
              <a:extLst>
                <a:ext uri="{FF2B5EF4-FFF2-40B4-BE49-F238E27FC236}">
                  <a16:creationId xmlns:a16="http://schemas.microsoft.com/office/drawing/2014/main" id="{BE4BAAD9-43C6-4634-A88A-148632A0158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2" name="Straight Connector 21">
                <a:extLst>
                  <a:ext uri="{FF2B5EF4-FFF2-40B4-BE49-F238E27FC236}">
                    <a16:creationId xmlns:a16="http://schemas.microsoft.com/office/drawing/2014/main" id="{A1D1EB69-F97C-4BD0-8A70-72DA7F96BD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81AB96-1D46-4B0B-907B-90EB9A1523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Oval 20">
              <a:extLst>
                <a:ext uri="{FF2B5EF4-FFF2-40B4-BE49-F238E27FC236}">
                  <a16:creationId xmlns:a16="http://schemas.microsoft.com/office/drawing/2014/main" id="{87827F5D-8485-4174-B33C-183E06054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Freeform: Shape 24">
            <a:extLst>
              <a:ext uri="{FF2B5EF4-FFF2-40B4-BE49-F238E27FC236}">
                <a16:creationId xmlns:a16="http://schemas.microsoft.com/office/drawing/2014/main" id="{59B39845-CA35-4505-91E2-CA2DACEC3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505599">
            <a:off x="11060904" y="4969531"/>
            <a:ext cx="444795" cy="1902331"/>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41971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C6AC46-1E94-BC8F-E39E-C92BCD5A991C}"/>
              </a:ext>
            </a:extLst>
          </p:cNvPr>
          <p:cNvSpPr>
            <a:spLocks noGrp="1"/>
          </p:cNvSpPr>
          <p:nvPr>
            <p:ph type="title"/>
          </p:nvPr>
        </p:nvSpPr>
        <p:spPr>
          <a:xfrm>
            <a:off x="1201093" y="799691"/>
            <a:ext cx="9493249" cy="1577975"/>
          </a:xfrm>
        </p:spPr>
        <p:txBody>
          <a:bodyPr>
            <a:normAutofit fontScale="90000"/>
          </a:bodyPr>
          <a:lstStyle/>
          <a:p>
            <a:pPr>
              <a:lnSpc>
                <a:spcPct val="110000"/>
              </a:lnSpc>
            </a:pPr>
            <a:r>
              <a:rPr lang="de-DE" dirty="0"/>
              <a:t>Unterstütze den größten Entrepreneurship-Wettbewerb für Jugendliche!</a:t>
            </a:r>
          </a:p>
        </p:txBody>
      </p:sp>
      <p:sp>
        <p:nvSpPr>
          <p:cNvPr id="3" name="Inhaltsplatzhalter 2">
            <a:extLst>
              <a:ext uri="{FF2B5EF4-FFF2-40B4-BE49-F238E27FC236}">
                <a16:creationId xmlns:a16="http://schemas.microsoft.com/office/drawing/2014/main" id="{2FEE2A6E-7498-0E8D-038F-D1B57484D138}"/>
              </a:ext>
            </a:extLst>
          </p:cNvPr>
          <p:cNvSpPr>
            <a:spLocks noGrp="1"/>
          </p:cNvSpPr>
          <p:nvPr>
            <p:ph idx="1"/>
          </p:nvPr>
        </p:nvSpPr>
        <p:spPr>
          <a:xfrm>
            <a:off x="1201093" y="2752598"/>
            <a:ext cx="9493250" cy="3854167"/>
          </a:xfrm>
        </p:spPr>
        <p:txBody>
          <a:bodyPr>
            <a:normAutofit/>
          </a:bodyPr>
          <a:lstStyle/>
          <a:p>
            <a:pPr marL="0" indent="0">
              <a:buNone/>
            </a:pPr>
            <a:r>
              <a:rPr lang="de-DE" dirty="0">
                <a:latin typeface="Univers" panose="020B0503020202020204" pitchFamily="34" charset="0"/>
              </a:rPr>
              <a:t>Du möchtest uns dabei helfen, den </a:t>
            </a:r>
            <a:r>
              <a:rPr lang="de-DE" dirty="0" err="1">
                <a:latin typeface="Univers" panose="020B0503020202020204" pitchFamily="34" charset="0"/>
              </a:rPr>
              <a:t>You</a:t>
            </a:r>
            <a:r>
              <a:rPr lang="de-DE" baseline="30000" dirty="0" err="1">
                <a:latin typeface="Univers" panose="020B0503020202020204" pitchFamily="34" charset="0"/>
              </a:rPr>
              <a:t>th</a:t>
            </a:r>
            <a:r>
              <a:rPr lang="de-DE" dirty="0" err="1">
                <a:latin typeface="Univers" panose="020B0503020202020204" pitchFamily="34" charset="0"/>
              </a:rPr>
              <a:t>Start</a:t>
            </a:r>
            <a:r>
              <a:rPr lang="de-DE" dirty="0">
                <a:latin typeface="Univers" panose="020B0503020202020204" pitchFamily="34" charset="0"/>
              </a:rPr>
              <a:t> European Entrepreneurship Award in Kitzbühel auszurichten? Wir freuen uns über deine Unterstützung! Möglichkeiten gibt es viele, gerne überlegen wir auch eine individuelle Kooperation:</a:t>
            </a:r>
          </a:p>
          <a:p>
            <a:r>
              <a:rPr lang="de-DE" dirty="0">
                <a:latin typeface="Univers" panose="020B0503020202020204" pitchFamily="34" charset="0"/>
              </a:rPr>
              <a:t>Finanzieller Organisationsbeitrag</a:t>
            </a:r>
          </a:p>
          <a:p>
            <a:r>
              <a:rPr lang="de-DE" dirty="0">
                <a:latin typeface="Univers" panose="020B0503020202020204" pitchFamily="34" charset="0"/>
              </a:rPr>
              <a:t>Sachleistung</a:t>
            </a:r>
          </a:p>
          <a:p>
            <a:r>
              <a:rPr lang="de-DE" dirty="0">
                <a:latin typeface="Univers" panose="020B0503020202020204" pitchFamily="34" charset="0"/>
              </a:rPr>
              <a:t>Bereitstellung von Preisen</a:t>
            </a:r>
          </a:p>
          <a:p>
            <a:r>
              <a:rPr lang="de-DE" dirty="0">
                <a:latin typeface="Univers" panose="020B0503020202020204" pitchFamily="34" charset="0"/>
              </a:rPr>
              <a:t>Mitwirken in der Jury</a:t>
            </a:r>
          </a:p>
          <a:p>
            <a:r>
              <a:rPr lang="de-DE" dirty="0">
                <a:latin typeface="Univers" panose="020B0503020202020204" pitchFamily="34" charset="0"/>
              </a:rPr>
              <a:t>Teil des Organisationsteams</a:t>
            </a:r>
          </a:p>
          <a:p>
            <a:endParaRPr lang="de-DE" dirty="0"/>
          </a:p>
          <a:p>
            <a:pPr marL="0" indent="0">
              <a:buNone/>
            </a:pPr>
            <a:endParaRPr lang="de-DE" dirty="0"/>
          </a:p>
        </p:txBody>
      </p:sp>
    </p:spTree>
    <p:extLst>
      <p:ext uri="{BB962C8B-B14F-4D97-AF65-F5344CB8AC3E}">
        <p14:creationId xmlns:p14="http://schemas.microsoft.com/office/powerpoint/2010/main" val="229420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C6AC46-1E94-BC8F-E39E-C92BCD5A991C}"/>
              </a:ext>
            </a:extLst>
          </p:cNvPr>
          <p:cNvSpPr>
            <a:spLocks noGrp="1"/>
          </p:cNvSpPr>
          <p:nvPr>
            <p:ph type="title"/>
          </p:nvPr>
        </p:nvSpPr>
        <p:spPr/>
        <p:txBody>
          <a:bodyPr>
            <a:normAutofit/>
          </a:bodyPr>
          <a:lstStyle/>
          <a:p>
            <a:pPr>
              <a:lnSpc>
                <a:spcPct val="110000"/>
              </a:lnSpc>
            </a:pPr>
            <a:r>
              <a:rPr lang="de-DE" dirty="0"/>
              <a:t>Kontakt</a:t>
            </a:r>
          </a:p>
        </p:txBody>
      </p:sp>
      <p:sp>
        <p:nvSpPr>
          <p:cNvPr id="3" name="Inhaltsplatzhalter 2">
            <a:extLst>
              <a:ext uri="{FF2B5EF4-FFF2-40B4-BE49-F238E27FC236}">
                <a16:creationId xmlns:a16="http://schemas.microsoft.com/office/drawing/2014/main" id="{2FEE2A6E-7498-0E8D-038F-D1B57484D138}"/>
              </a:ext>
            </a:extLst>
          </p:cNvPr>
          <p:cNvSpPr>
            <a:spLocks noGrp="1"/>
          </p:cNvSpPr>
          <p:nvPr>
            <p:ph idx="1"/>
          </p:nvPr>
        </p:nvSpPr>
        <p:spPr/>
        <p:txBody>
          <a:bodyPr>
            <a:normAutofit/>
          </a:bodyPr>
          <a:lstStyle/>
          <a:p>
            <a:pPr marL="0" indent="0">
              <a:buNone/>
            </a:pPr>
            <a:r>
              <a:rPr lang="de-DE" dirty="0"/>
              <a:t> </a:t>
            </a:r>
          </a:p>
          <a:p>
            <a:pPr marL="0" indent="0">
              <a:buNone/>
            </a:pPr>
            <a:endParaRPr lang="de-DE" dirty="0"/>
          </a:p>
          <a:p>
            <a:pPr marL="0" indent="0">
              <a:buNone/>
            </a:pPr>
            <a:endParaRPr lang="de-DE" dirty="0"/>
          </a:p>
          <a:p>
            <a:pPr marL="0" indent="0">
              <a:buNone/>
            </a:pPr>
            <a:r>
              <a:rPr lang="de-DE" b="1" dirty="0">
                <a:latin typeface="Univers" panose="020B0503020202020204" pitchFamily="34" charset="0"/>
              </a:rPr>
              <a:t>Rotary Club Kitzbühel</a:t>
            </a:r>
            <a:r>
              <a:rPr lang="de-DE" dirty="0">
                <a:latin typeface="Univers" panose="020B0503020202020204" pitchFamily="34" charset="0"/>
              </a:rPr>
              <a:t>				</a:t>
            </a:r>
            <a:r>
              <a:rPr lang="de-DE" b="1" dirty="0">
                <a:latin typeface="Univers" panose="020B0503020202020204" pitchFamily="34" charset="0"/>
              </a:rPr>
              <a:t>IFTE – Entrepreneurship4Youth</a:t>
            </a:r>
          </a:p>
          <a:p>
            <a:pPr marL="0" indent="0">
              <a:buNone/>
            </a:pPr>
            <a:r>
              <a:rPr lang="de-DE" dirty="0">
                <a:latin typeface="Univers" panose="020B0503020202020204" pitchFamily="34" charset="0"/>
              </a:rPr>
              <a:t>Dr. Hans Philipp					Valentin Mayerhofer</a:t>
            </a:r>
          </a:p>
          <a:p>
            <a:pPr marL="0" indent="0">
              <a:buNone/>
            </a:pPr>
            <a:r>
              <a:rPr lang="de-DE" dirty="0" err="1">
                <a:latin typeface="Univers" panose="020B0503020202020204" pitchFamily="34" charset="0"/>
              </a:rPr>
              <a:t>hans.philipp@aon.at</a:t>
            </a:r>
            <a:r>
              <a:rPr lang="de-DE" dirty="0">
                <a:latin typeface="Univers" panose="020B0503020202020204" pitchFamily="34" charset="0"/>
              </a:rPr>
              <a:t>				</a:t>
            </a:r>
            <a:r>
              <a:rPr lang="de-DE" dirty="0" err="1">
                <a:latin typeface="Univers" panose="020B0503020202020204" pitchFamily="34" charset="0"/>
              </a:rPr>
              <a:t>valentin.mayerhofer@ifte.at</a:t>
            </a:r>
            <a:r>
              <a:rPr lang="de-DE" dirty="0">
                <a:latin typeface="Univers" panose="020B0503020202020204" pitchFamily="34" charset="0"/>
              </a:rPr>
              <a:t> </a:t>
            </a:r>
          </a:p>
          <a:p>
            <a:pPr marL="0" indent="0">
              <a:buNone/>
            </a:pPr>
            <a:r>
              <a:rPr lang="de-DE" dirty="0">
                <a:latin typeface="Univers" panose="020B0503020202020204" pitchFamily="34" charset="0"/>
              </a:rPr>
              <a:t>+43 664 5489882 					+43 660 3409896</a:t>
            </a:r>
          </a:p>
        </p:txBody>
      </p:sp>
      <p:pic>
        <p:nvPicPr>
          <p:cNvPr id="4" name="Grafik 3" descr="Ein Bild, das Text, Rad, Zahnrad enthält.&#10;&#10;Automatisch generierte Beschreibung">
            <a:extLst>
              <a:ext uri="{FF2B5EF4-FFF2-40B4-BE49-F238E27FC236}">
                <a16:creationId xmlns:a16="http://schemas.microsoft.com/office/drawing/2014/main" id="{C60F8954-4AE0-5B94-3DCE-64CBBA4E11D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00662" y="2657220"/>
            <a:ext cx="2461843" cy="534035"/>
          </a:xfrm>
          <a:prstGeom prst="rect">
            <a:avLst/>
          </a:prstGeom>
          <a:noFill/>
        </p:spPr>
      </p:pic>
      <p:pic>
        <p:nvPicPr>
          <p:cNvPr id="5" name="Grafik 4">
            <a:extLst>
              <a:ext uri="{FF2B5EF4-FFF2-40B4-BE49-F238E27FC236}">
                <a16:creationId xmlns:a16="http://schemas.microsoft.com/office/drawing/2014/main" id="{9BD611C2-F290-85A5-FD47-5AC0162425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8835" y="2438920"/>
            <a:ext cx="1137284" cy="797561"/>
          </a:xfrm>
          <a:prstGeom prst="rect">
            <a:avLst/>
          </a:prstGeom>
          <a:noFill/>
        </p:spPr>
      </p:pic>
    </p:spTree>
    <p:extLst>
      <p:ext uri="{BB962C8B-B14F-4D97-AF65-F5344CB8AC3E}">
        <p14:creationId xmlns:p14="http://schemas.microsoft.com/office/powerpoint/2010/main" val="1649715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63AA5A-E6E1-46DA-AB40-C582333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4543">
            <a:off x="5841135" y="2004561"/>
            <a:ext cx="5944186" cy="4144984"/>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9E1A098-7C97-4E3D-B817-1CEA96C1E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354543">
            <a:off x="6848623" y="1238882"/>
            <a:ext cx="3929209" cy="5694989"/>
          </a:xfrm>
          <a:custGeom>
            <a:avLst/>
            <a:gdLst>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20715 w 4133905"/>
              <a:gd name="connsiteY4" fmla="*/ 5253724 h 6008991"/>
              <a:gd name="connsiteX5" fmla="*/ 4118441 w 4133905"/>
              <a:gd name="connsiteY5" fmla="*/ 5979216 h 6008991"/>
              <a:gd name="connsiteX6" fmla="*/ 4088583 w 4133905"/>
              <a:gd name="connsiteY6" fmla="*/ 6008990 h 6008991"/>
              <a:gd name="connsiteX7" fmla="*/ 4048036 w 4133905"/>
              <a:gd name="connsiteY7" fmla="*/ 6008990 h 6008991"/>
              <a:gd name="connsiteX8" fmla="*/ 4048034 w 4133905"/>
              <a:gd name="connsiteY8" fmla="*/ 6008991 h 6008991"/>
              <a:gd name="connsiteX9" fmla="*/ 46751 w 4133905"/>
              <a:gd name="connsiteY9" fmla="*/ 6008991 h 6008991"/>
              <a:gd name="connsiteX10" fmla="*/ 20989 w 4133905"/>
              <a:gd name="connsiteY10" fmla="*/ 5991582 h 6008991"/>
              <a:gd name="connsiteX11" fmla="*/ 20989 w 4133905"/>
              <a:gd name="connsiteY11" fmla="*/ 5200472 h 6008991"/>
              <a:gd name="connsiteX12" fmla="*/ 13740 w 4133905"/>
              <a:gd name="connsiteY12" fmla="*/ 5174650 h 6008991"/>
              <a:gd name="connsiteX13" fmla="*/ 20989 w 4133905"/>
              <a:gd name="connsiteY13" fmla="*/ 5148088 h 6008991"/>
              <a:gd name="connsiteX14" fmla="*/ 20989 w 4133905"/>
              <a:gd name="connsiteY14" fmla="*/ 4794139 h 6008991"/>
              <a:gd name="connsiteX15" fmla="*/ 20989 w 4133905"/>
              <a:gd name="connsiteY15" fmla="*/ 4747157 h 6008991"/>
              <a:gd name="connsiteX16" fmla="*/ 13263 w 4133905"/>
              <a:gd name="connsiteY16" fmla="*/ 4720915 h 6008991"/>
              <a:gd name="connsiteX17" fmla="*/ 4410 w 4133905"/>
              <a:gd name="connsiteY17" fmla="*/ 4694086 h 6008991"/>
              <a:gd name="connsiteX18" fmla="*/ 592 w 4133905"/>
              <a:gd name="connsiteY18" fmla="*/ 4668231 h 6008991"/>
              <a:gd name="connsiteX19" fmla="*/ 0 w 4133905"/>
              <a:gd name="connsiteY19" fmla="*/ 4648327 h 6008991"/>
              <a:gd name="connsiteX20" fmla="*/ 5225 w 4133905"/>
              <a:gd name="connsiteY20" fmla="*/ 4627475 h 6008991"/>
              <a:gd name="connsiteX21" fmla="*/ 3051 w 4133905"/>
              <a:gd name="connsiteY21" fmla="*/ 4613399 h 6008991"/>
              <a:gd name="connsiteX22" fmla="*/ 8650 w 4133905"/>
              <a:gd name="connsiteY22" fmla="*/ 4587183 h 6008991"/>
              <a:gd name="connsiteX23" fmla="*/ 13808 w 4133905"/>
              <a:gd name="connsiteY23" fmla="*/ 4548834 h 6008991"/>
              <a:gd name="connsiteX24" fmla="*/ 19306 w 4133905"/>
              <a:gd name="connsiteY24" fmla="*/ 4522434 h 6008991"/>
              <a:gd name="connsiteX25" fmla="*/ 20989 w 4133905"/>
              <a:gd name="connsiteY25" fmla="*/ 4517345 h 6008991"/>
              <a:gd name="connsiteX26" fmla="*/ 20989 w 4133905"/>
              <a:gd name="connsiteY26" fmla="*/ 4344603 h 6008991"/>
              <a:gd name="connsiteX27" fmla="*/ 19107 w 4133905"/>
              <a:gd name="connsiteY27" fmla="*/ 4331860 h 6008991"/>
              <a:gd name="connsiteX28" fmla="*/ 20989 w 4133905"/>
              <a:gd name="connsiteY28" fmla="*/ 4288870 h 6008991"/>
              <a:gd name="connsiteX29" fmla="*/ 18426 w 4133905"/>
              <a:gd name="connsiteY29" fmla="*/ 4282627 h 6008991"/>
              <a:gd name="connsiteX30" fmla="*/ 20989 w 4133905"/>
              <a:gd name="connsiteY30" fmla="*/ 4240597 h 6008991"/>
              <a:gd name="connsiteX31" fmla="*/ 18813 w 4133905"/>
              <a:gd name="connsiteY31" fmla="*/ 4194547 h 6008991"/>
              <a:gd name="connsiteX32" fmla="*/ 12962 w 4133905"/>
              <a:gd name="connsiteY32" fmla="*/ 4191108 h 6008991"/>
              <a:gd name="connsiteX33" fmla="*/ 12447 w 4133905"/>
              <a:gd name="connsiteY33" fmla="*/ 4181009 h 6008991"/>
              <a:gd name="connsiteX34" fmla="*/ 12560 w 4133905"/>
              <a:gd name="connsiteY34" fmla="*/ 4165109 h 6008991"/>
              <a:gd name="connsiteX35" fmla="*/ 18700 w 4133905"/>
              <a:gd name="connsiteY35" fmla="*/ 4129496 h 6008991"/>
              <a:gd name="connsiteX36" fmla="*/ 18477 w 4133905"/>
              <a:gd name="connsiteY36" fmla="*/ 3924440 h 6008991"/>
              <a:gd name="connsiteX37" fmla="*/ 16141 w 4133905"/>
              <a:gd name="connsiteY37" fmla="*/ 3920672 h 6008991"/>
              <a:gd name="connsiteX38" fmla="*/ 12323 w 4133905"/>
              <a:gd name="connsiteY38" fmla="*/ 3894817 h 6008991"/>
              <a:gd name="connsiteX39" fmla="*/ 11731 w 4133905"/>
              <a:gd name="connsiteY39" fmla="*/ 3874914 h 6008991"/>
              <a:gd name="connsiteX40" fmla="*/ 16957 w 4133905"/>
              <a:gd name="connsiteY40" fmla="*/ 3854061 h 6008991"/>
              <a:gd name="connsiteX41" fmla="*/ 14783 w 4133905"/>
              <a:gd name="connsiteY41" fmla="*/ 3839985 h 6008991"/>
              <a:gd name="connsiteX42" fmla="*/ 18367 w 4133905"/>
              <a:gd name="connsiteY42" fmla="*/ 3823206 h 6008991"/>
              <a:gd name="connsiteX43" fmla="*/ 15069 w 4133905"/>
              <a:gd name="connsiteY43" fmla="*/ 793415 h 6008991"/>
              <a:gd name="connsiteX44" fmla="*/ 22173 w 4133905"/>
              <a:gd name="connsiteY44" fmla="*/ 783048 h 6008991"/>
              <a:gd name="connsiteX45" fmla="*/ 27627 w 4133905"/>
              <a:gd name="connsiteY45" fmla="*/ 779222 h 6008991"/>
              <a:gd name="connsiteX46" fmla="*/ 26800 w 4133905"/>
              <a:gd name="connsiteY46" fmla="*/ 20002 h 6008991"/>
              <a:gd name="connsiteX47" fmla="*/ 44155 w 4133905"/>
              <a:gd name="connsiteY47" fmla="*/ 2441 h 6008991"/>
              <a:gd name="connsiteX48" fmla="*/ 58493 w 4133905"/>
              <a:gd name="connsiteY48" fmla="*/ 174 h 6008991"/>
              <a:gd name="connsiteX49" fmla="*/ 870768 w 4133905"/>
              <a:gd name="connsiteY49" fmla="*/ 11 h 6008991"/>
              <a:gd name="connsiteX50" fmla="*/ 890555 w 4133905"/>
              <a:gd name="connsiteY50" fmla="*/ 10 h 6008991"/>
              <a:gd name="connsiteX51" fmla="*/ 890573 w 4133905"/>
              <a:gd name="connsiteY51" fmla="*/ 1 h 6008991"/>
              <a:gd name="connsiteX52" fmla="*/ 4100315 w 4133905"/>
              <a:gd name="connsiteY52" fmla="*/ 0 h 6008991"/>
              <a:gd name="connsiteX53" fmla="*/ 4130173 w 4133905"/>
              <a:gd name="connsiteY53"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18441 w 4133905"/>
              <a:gd name="connsiteY4" fmla="*/ 5979216 h 6008991"/>
              <a:gd name="connsiteX5" fmla="*/ 4088583 w 4133905"/>
              <a:gd name="connsiteY5" fmla="*/ 6008990 h 6008991"/>
              <a:gd name="connsiteX6" fmla="*/ 4048036 w 4133905"/>
              <a:gd name="connsiteY6" fmla="*/ 6008990 h 6008991"/>
              <a:gd name="connsiteX7" fmla="*/ 4048034 w 4133905"/>
              <a:gd name="connsiteY7" fmla="*/ 6008991 h 6008991"/>
              <a:gd name="connsiteX8" fmla="*/ 46751 w 4133905"/>
              <a:gd name="connsiteY8" fmla="*/ 6008991 h 6008991"/>
              <a:gd name="connsiteX9" fmla="*/ 20989 w 4133905"/>
              <a:gd name="connsiteY9" fmla="*/ 5991582 h 6008991"/>
              <a:gd name="connsiteX10" fmla="*/ 20989 w 4133905"/>
              <a:gd name="connsiteY10" fmla="*/ 5200472 h 6008991"/>
              <a:gd name="connsiteX11" fmla="*/ 13740 w 4133905"/>
              <a:gd name="connsiteY11" fmla="*/ 5174650 h 6008991"/>
              <a:gd name="connsiteX12" fmla="*/ 20989 w 4133905"/>
              <a:gd name="connsiteY12" fmla="*/ 5148088 h 6008991"/>
              <a:gd name="connsiteX13" fmla="*/ 20989 w 4133905"/>
              <a:gd name="connsiteY13" fmla="*/ 4794139 h 6008991"/>
              <a:gd name="connsiteX14" fmla="*/ 20989 w 4133905"/>
              <a:gd name="connsiteY14" fmla="*/ 4747157 h 6008991"/>
              <a:gd name="connsiteX15" fmla="*/ 13263 w 4133905"/>
              <a:gd name="connsiteY15" fmla="*/ 4720915 h 6008991"/>
              <a:gd name="connsiteX16" fmla="*/ 4410 w 4133905"/>
              <a:gd name="connsiteY16" fmla="*/ 4694086 h 6008991"/>
              <a:gd name="connsiteX17" fmla="*/ 592 w 4133905"/>
              <a:gd name="connsiteY17" fmla="*/ 4668231 h 6008991"/>
              <a:gd name="connsiteX18" fmla="*/ 0 w 4133905"/>
              <a:gd name="connsiteY18" fmla="*/ 4648327 h 6008991"/>
              <a:gd name="connsiteX19" fmla="*/ 5225 w 4133905"/>
              <a:gd name="connsiteY19" fmla="*/ 4627475 h 6008991"/>
              <a:gd name="connsiteX20" fmla="*/ 3051 w 4133905"/>
              <a:gd name="connsiteY20" fmla="*/ 4613399 h 6008991"/>
              <a:gd name="connsiteX21" fmla="*/ 8650 w 4133905"/>
              <a:gd name="connsiteY21" fmla="*/ 4587183 h 6008991"/>
              <a:gd name="connsiteX22" fmla="*/ 13808 w 4133905"/>
              <a:gd name="connsiteY22" fmla="*/ 4548834 h 6008991"/>
              <a:gd name="connsiteX23" fmla="*/ 19306 w 4133905"/>
              <a:gd name="connsiteY23" fmla="*/ 4522434 h 6008991"/>
              <a:gd name="connsiteX24" fmla="*/ 20989 w 4133905"/>
              <a:gd name="connsiteY24" fmla="*/ 4517345 h 6008991"/>
              <a:gd name="connsiteX25" fmla="*/ 20989 w 4133905"/>
              <a:gd name="connsiteY25" fmla="*/ 4344603 h 6008991"/>
              <a:gd name="connsiteX26" fmla="*/ 19107 w 4133905"/>
              <a:gd name="connsiteY26" fmla="*/ 4331860 h 6008991"/>
              <a:gd name="connsiteX27" fmla="*/ 20989 w 4133905"/>
              <a:gd name="connsiteY27" fmla="*/ 4288870 h 6008991"/>
              <a:gd name="connsiteX28" fmla="*/ 18426 w 4133905"/>
              <a:gd name="connsiteY28" fmla="*/ 4282627 h 6008991"/>
              <a:gd name="connsiteX29" fmla="*/ 20989 w 4133905"/>
              <a:gd name="connsiteY29" fmla="*/ 4240597 h 6008991"/>
              <a:gd name="connsiteX30" fmla="*/ 18813 w 4133905"/>
              <a:gd name="connsiteY30" fmla="*/ 4194547 h 6008991"/>
              <a:gd name="connsiteX31" fmla="*/ 12962 w 4133905"/>
              <a:gd name="connsiteY31" fmla="*/ 4191108 h 6008991"/>
              <a:gd name="connsiteX32" fmla="*/ 12447 w 4133905"/>
              <a:gd name="connsiteY32" fmla="*/ 4181009 h 6008991"/>
              <a:gd name="connsiteX33" fmla="*/ 12560 w 4133905"/>
              <a:gd name="connsiteY33" fmla="*/ 4165109 h 6008991"/>
              <a:gd name="connsiteX34" fmla="*/ 18700 w 4133905"/>
              <a:gd name="connsiteY34" fmla="*/ 4129496 h 6008991"/>
              <a:gd name="connsiteX35" fmla="*/ 18477 w 4133905"/>
              <a:gd name="connsiteY35" fmla="*/ 3924440 h 6008991"/>
              <a:gd name="connsiteX36" fmla="*/ 16141 w 4133905"/>
              <a:gd name="connsiteY36" fmla="*/ 3920672 h 6008991"/>
              <a:gd name="connsiteX37" fmla="*/ 12323 w 4133905"/>
              <a:gd name="connsiteY37" fmla="*/ 3894817 h 6008991"/>
              <a:gd name="connsiteX38" fmla="*/ 11731 w 4133905"/>
              <a:gd name="connsiteY38" fmla="*/ 3874914 h 6008991"/>
              <a:gd name="connsiteX39" fmla="*/ 16957 w 4133905"/>
              <a:gd name="connsiteY39" fmla="*/ 3854061 h 6008991"/>
              <a:gd name="connsiteX40" fmla="*/ 14783 w 4133905"/>
              <a:gd name="connsiteY40" fmla="*/ 3839985 h 6008991"/>
              <a:gd name="connsiteX41" fmla="*/ 18367 w 4133905"/>
              <a:gd name="connsiteY41" fmla="*/ 3823206 h 6008991"/>
              <a:gd name="connsiteX42" fmla="*/ 15069 w 4133905"/>
              <a:gd name="connsiteY42" fmla="*/ 793415 h 6008991"/>
              <a:gd name="connsiteX43" fmla="*/ 22173 w 4133905"/>
              <a:gd name="connsiteY43" fmla="*/ 783048 h 6008991"/>
              <a:gd name="connsiteX44" fmla="*/ 27627 w 4133905"/>
              <a:gd name="connsiteY44" fmla="*/ 779222 h 6008991"/>
              <a:gd name="connsiteX45" fmla="*/ 26800 w 4133905"/>
              <a:gd name="connsiteY45" fmla="*/ 20002 h 6008991"/>
              <a:gd name="connsiteX46" fmla="*/ 44155 w 4133905"/>
              <a:gd name="connsiteY46" fmla="*/ 2441 h 6008991"/>
              <a:gd name="connsiteX47" fmla="*/ 58493 w 4133905"/>
              <a:gd name="connsiteY47" fmla="*/ 174 h 6008991"/>
              <a:gd name="connsiteX48" fmla="*/ 870768 w 4133905"/>
              <a:gd name="connsiteY48" fmla="*/ 11 h 6008991"/>
              <a:gd name="connsiteX49" fmla="*/ 890555 w 4133905"/>
              <a:gd name="connsiteY49" fmla="*/ 10 h 6008991"/>
              <a:gd name="connsiteX50" fmla="*/ 890573 w 4133905"/>
              <a:gd name="connsiteY50" fmla="*/ 1 h 6008991"/>
              <a:gd name="connsiteX51" fmla="*/ 4100315 w 4133905"/>
              <a:gd name="connsiteY51" fmla="*/ 0 h 6008991"/>
              <a:gd name="connsiteX52" fmla="*/ 4130173 w 4133905"/>
              <a:gd name="connsiteY52"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18441 w 4133905"/>
              <a:gd name="connsiteY3" fmla="*/ 5979216 h 6008991"/>
              <a:gd name="connsiteX4" fmla="*/ 4088583 w 4133905"/>
              <a:gd name="connsiteY4" fmla="*/ 6008990 h 6008991"/>
              <a:gd name="connsiteX5" fmla="*/ 4048036 w 4133905"/>
              <a:gd name="connsiteY5" fmla="*/ 6008990 h 6008991"/>
              <a:gd name="connsiteX6" fmla="*/ 4048034 w 4133905"/>
              <a:gd name="connsiteY6" fmla="*/ 6008991 h 6008991"/>
              <a:gd name="connsiteX7" fmla="*/ 46751 w 4133905"/>
              <a:gd name="connsiteY7" fmla="*/ 6008991 h 6008991"/>
              <a:gd name="connsiteX8" fmla="*/ 20989 w 4133905"/>
              <a:gd name="connsiteY8" fmla="*/ 5991582 h 6008991"/>
              <a:gd name="connsiteX9" fmla="*/ 20989 w 4133905"/>
              <a:gd name="connsiteY9" fmla="*/ 5200472 h 6008991"/>
              <a:gd name="connsiteX10" fmla="*/ 13740 w 4133905"/>
              <a:gd name="connsiteY10" fmla="*/ 5174650 h 6008991"/>
              <a:gd name="connsiteX11" fmla="*/ 20989 w 4133905"/>
              <a:gd name="connsiteY11" fmla="*/ 5148088 h 6008991"/>
              <a:gd name="connsiteX12" fmla="*/ 20989 w 4133905"/>
              <a:gd name="connsiteY12" fmla="*/ 4794139 h 6008991"/>
              <a:gd name="connsiteX13" fmla="*/ 20989 w 4133905"/>
              <a:gd name="connsiteY13" fmla="*/ 4747157 h 6008991"/>
              <a:gd name="connsiteX14" fmla="*/ 13263 w 4133905"/>
              <a:gd name="connsiteY14" fmla="*/ 4720915 h 6008991"/>
              <a:gd name="connsiteX15" fmla="*/ 4410 w 4133905"/>
              <a:gd name="connsiteY15" fmla="*/ 4694086 h 6008991"/>
              <a:gd name="connsiteX16" fmla="*/ 592 w 4133905"/>
              <a:gd name="connsiteY16" fmla="*/ 4668231 h 6008991"/>
              <a:gd name="connsiteX17" fmla="*/ 0 w 4133905"/>
              <a:gd name="connsiteY17" fmla="*/ 4648327 h 6008991"/>
              <a:gd name="connsiteX18" fmla="*/ 5225 w 4133905"/>
              <a:gd name="connsiteY18" fmla="*/ 4627475 h 6008991"/>
              <a:gd name="connsiteX19" fmla="*/ 3051 w 4133905"/>
              <a:gd name="connsiteY19" fmla="*/ 4613399 h 6008991"/>
              <a:gd name="connsiteX20" fmla="*/ 8650 w 4133905"/>
              <a:gd name="connsiteY20" fmla="*/ 4587183 h 6008991"/>
              <a:gd name="connsiteX21" fmla="*/ 13808 w 4133905"/>
              <a:gd name="connsiteY21" fmla="*/ 4548834 h 6008991"/>
              <a:gd name="connsiteX22" fmla="*/ 19306 w 4133905"/>
              <a:gd name="connsiteY22" fmla="*/ 4522434 h 6008991"/>
              <a:gd name="connsiteX23" fmla="*/ 20989 w 4133905"/>
              <a:gd name="connsiteY23" fmla="*/ 4517345 h 6008991"/>
              <a:gd name="connsiteX24" fmla="*/ 20989 w 4133905"/>
              <a:gd name="connsiteY24" fmla="*/ 4344603 h 6008991"/>
              <a:gd name="connsiteX25" fmla="*/ 19107 w 4133905"/>
              <a:gd name="connsiteY25" fmla="*/ 4331860 h 6008991"/>
              <a:gd name="connsiteX26" fmla="*/ 20989 w 4133905"/>
              <a:gd name="connsiteY26" fmla="*/ 4288870 h 6008991"/>
              <a:gd name="connsiteX27" fmla="*/ 18426 w 4133905"/>
              <a:gd name="connsiteY27" fmla="*/ 4282627 h 6008991"/>
              <a:gd name="connsiteX28" fmla="*/ 20989 w 4133905"/>
              <a:gd name="connsiteY28" fmla="*/ 4240597 h 6008991"/>
              <a:gd name="connsiteX29" fmla="*/ 18813 w 4133905"/>
              <a:gd name="connsiteY29" fmla="*/ 4194547 h 6008991"/>
              <a:gd name="connsiteX30" fmla="*/ 12962 w 4133905"/>
              <a:gd name="connsiteY30" fmla="*/ 4191108 h 6008991"/>
              <a:gd name="connsiteX31" fmla="*/ 12447 w 4133905"/>
              <a:gd name="connsiteY31" fmla="*/ 4181009 h 6008991"/>
              <a:gd name="connsiteX32" fmla="*/ 12560 w 4133905"/>
              <a:gd name="connsiteY32" fmla="*/ 4165109 h 6008991"/>
              <a:gd name="connsiteX33" fmla="*/ 18700 w 4133905"/>
              <a:gd name="connsiteY33" fmla="*/ 4129496 h 6008991"/>
              <a:gd name="connsiteX34" fmla="*/ 18477 w 4133905"/>
              <a:gd name="connsiteY34" fmla="*/ 3924440 h 6008991"/>
              <a:gd name="connsiteX35" fmla="*/ 16141 w 4133905"/>
              <a:gd name="connsiteY35" fmla="*/ 3920672 h 6008991"/>
              <a:gd name="connsiteX36" fmla="*/ 12323 w 4133905"/>
              <a:gd name="connsiteY36" fmla="*/ 3894817 h 6008991"/>
              <a:gd name="connsiteX37" fmla="*/ 11731 w 4133905"/>
              <a:gd name="connsiteY37" fmla="*/ 3874914 h 6008991"/>
              <a:gd name="connsiteX38" fmla="*/ 16957 w 4133905"/>
              <a:gd name="connsiteY38" fmla="*/ 3854061 h 6008991"/>
              <a:gd name="connsiteX39" fmla="*/ 14783 w 4133905"/>
              <a:gd name="connsiteY39" fmla="*/ 3839985 h 6008991"/>
              <a:gd name="connsiteX40" fmla="*/ 18367 w 4133905"/>
              <a:gd name="connsiteY40" fmla="*/ 3823206 h 6008991"/>
              <a:gd name="connsiteX41" fmla="*/ 15069 w 4133905"/>
              <a:gd name="connsiteY41" fmla="*/ 793415 h 6008991"/>
              <a:gd name="connsiteX42" fmla="*/ 22173 w 4133905"/>
              <a:gd name="connsiteY42" fmla="*/ 783048 h 6008991"/>
              <a:gd name="connsiteX43" fmla="*/ 27627 w 4133905"/>
              <a:gd name="connsiteY43" fmla="*/ 779222 h 6008991"/>
              <a:gd name="connsiteX44" fmla="*/ 26800 w 4133905"/>
              <a:gd name="connsiteY44" fmla="*/ 20002 h 6008991"/>
              <a:gd name="connsiteX45" fmla="*/ 44155 w 4133905"/>
              <a:gd name="connsiteY45" fmla="*/ 2441 h 6008991"/>
              <a:gd name="connsiteX46" fmla="*/ 58493 w 4133905"/>
              <a:gd name="connsiteY46" fmla="*/ 174 h 6008991"/>
              <a:gd name="connsiteX47" fmla="*/ 870768 w 4133905"/>
              <a:gd name="connsiteY47" fmla="*/ 11 h 6008991"/>
              <a:gd name="connsiteX48" fmla="*/ 890555 w 4133905"/>
              <a:gd name="connsiteY48" fmla="*/ 10 h 6008991"/>
              <a:gd name="connsiteX49" fmla="*/ 890573 w 4133905"/>
              <a:gd name="connsiteY49" fmla="*/ 1 h 6008991"/>
              <a:gd name="connsiteX50" fmla="*/ 4100315 w 4133905"/>
              <a:gd name="connsiteY50" fmla="*/ 0 h 6008991"/>
              <a:gd name="connsiteX51" fmla="*/ 4130173 w 4133905"/>
              <a:gd name="connsiteY51" fmla="*/ 29860 h 6008991"/>
              <a:gd name="connsiteX0" fmla="*/ 4130173 w 4133905"/>
              <a:gd name="connsiteY0" fmla="*/ 29860 h 6008991"/>
              <a:gd name="connsiteX1" fmla="*/ 4130172 w 4133905"/>
              <a:gd name="connsiteY1" fmla="*/ 5205802 h 6008991"/>
              <a:gd name="connsiteX2" fmla="*/ 4118441 w 4133905"/>
              <a:gd name="connsiteY2" fmla="*/ 5979216 h 6008991"/>
              <a:gd name="connsiteX3" fmla="*/ 4088583 w 4133905"/>
              <a:gd name="connsiteY3" fmla="*/ 6008990 h 6008991"/>
              <a:gd name="connsiteX4" fmla="*/ 4048036 w 4133905"/>
              <a:gd name="connsiteY4" fmla="*/ 6008990 h 6008991"/>
              <a:gd name="connsiteX5" fmla="*/ 4048034 w 4133905"/>
              <a:gd name="connsiteY5" fmla="*/ 6008991 h 6008991"/>
              <a:gd name="connsiteX6" fmla="*/ 46751 w 4133905"/>
              <a:gd name="connsiteY6" fmla="*/ 6008991 h 6008991"/>
              <a:gd name="connsiteX7" fmla="*/ 20989 w 4133905"/>
              <a:gd name="connsiteY7" fmla="*/ 5991582 h 6008991"/>
              <a:gd name="connsiteX8" fmla="*/ 20989 w 4133905"/>
              <a:gd name="connsiteY8" fmla="*/ 5200472 h 6008991"/>
              <a:gd name="connsiteX9" fmla="*/ 13740 w 4133905"/>
              <a:gd name="connsiteY9" fmla="*/ 5174650 h 6008991"/>
              <a:gd name="connsiteX10" fmla="*/ 20989 w 4133905"/>
              <a:gd name="connsiteY10" fmla="*/ 5148088 h 6008991"/>
              <a:gd name="connsiteX11" fmla="*/ 20989 w 4133905"/>
              <a:gd name="connsiteY11" fmla="*/ 4794139 h 6008991"/>
              <a:gd name="connsiteX12" fmla="*/ 20989 w 4133905"/>
              <a:gd name="connsiteY12" fmla="*/ 4747157 h 6008991"/>
              <a:gd name="connsiteX13" fmla="*/ 13263 w 4133905"/>
              <a:gd name="connsiteY13" fmla="*/ 4720915 h 6008991"/>
              <a:gd name="connsiteX14" fmla="*/ 4410 w 4133905"/>
              <a:gd name="connsiteY14" fmla="*/ 4694086 h 6008991"/>
              <a:gd name="connsiteX15" fmla="*/ 592 w 4133905"/>
              <a:gd name="connsiteY15" fmla="*/ 4668231 h 6008991"/>
              <a:gd name="connsiteX16" fmla="*/ 0 w 4133905"/>
              <a:gd name="connsiteY16" fmla="*/ 4648327 h 6008991"/>
              <a:gd name="connsiteX17" fmla="*/ 5225 w 4133905"/>
              <a:gd name="connsiteY17" fmla="*/ 4627475 h 6008991"/>
              <a:gd name="connsiteX18" fmla="*/ 3051 w 4133905"/>
              <a:gd name="connsiteY18" fmla="*/ 4613399 h 6008991"/>
              <a:gd name="connsiteX19" fmla="*/ 8650 w 4133905"/>
              <a:gd name="connsiteY19" fmla="*/ 4587183 h 6008991"/>
              <a:gd name="connsiteX20" fmla="*/ 13808 w 4133905"/>
              <a:gd name="connsiteY20" fmla="*/ 4548834 h 6008991"/>
              <a:gd name="connsiteX21" fmla="*/ 19306 w 4133905"/>
              <a:gd name="connsiteY21" fmla="*/ 4522434 h 6008991"/>
              <a:gd name="connsiteX22" fmla="*/ 20989 w 4133905"/>
              <a:gd name="connsiteY22" fmla="*/ 4517345 h 6008991"/>
              <a:gd name="connsiteX23" fmla="*/ 20989 w 4133905"/>
              <a:gd name="connsiteY23" fmla="*/ 4344603 h 6008991"/>
              <a:gd name="connsiteX24" fmla="*/ 19107 w 4133905"/>
              <a:gd name="connsiteY24" fmla="*/ 4331860 h 6008991"/>
              <a:gd name="connsiteX25" fmla="*/ 20989 w 4133905"/>
              <a:gd name="connsiteY25" fmla="*/ 4288870 h 6008991"/>
              <a:gd name="connsiteX26" fmla="*/ 18426 w 4133905"/>
              <a:gd name="connsiteY26" fmla="*/ 4282627 h 6008991"/>
              <a:gd name="connsiteX27" fmla="*/ 20989 w 4133905"/>
              <a:gd name="connsiteY27" fmla="*/ 4240597 h 6008991"/>
              <a:gd name="connsiteX28" fmla="*/ 18813 w 4133905"/>
              <a:gd name="connsiteY28" fmla="*/ 4194547 h 6008991"/>
              <a:gd name="connsiteX29" fmla="*/ 12962 w 4133905"/>
              <a:gd name="connsiteY29" fmla="*/ 4191108 h 6008991"/>
              <a:gd name="connsiteX30" fmla="*/ 12447 w 4133905"/>
              <a:gd name="connsiteY30" fmla="*/ 4181009 h 6008991"/>
              <a:gd name="connsiteX31" fmla="*/ 12560 w 4133905"/>
              <a:gd name="connsiteY31" fmla="*/ 4165109 h 6008991"/>
              <a:gd name="connsiteX32" fmla="*/ 18700 w 4133905"/>
              <a:gd name="connsiteY32" fmla="*/ 4129496 h 6008991"/>
              <a:gd name="connsiteX33" fmla="*/ 18477 w 4133905"/>
              <a:gd name="connsiteY33" fmla="*/ 3924440 h 6008991"/>
              <a:gd name="connsiteX34" fmla="*/ 16141 w 4133905"/>
              <a:gd name="connsiteY34" fmla="*/ 3920672 h 6008991"/>
              <a:gd name="connsiteX35" fmla="*/ 12323 w 4133905"/>
              <a:gd name="connsiteY35" fmla="*/ 3894817 h 6008991"/>
              <a:gd name="connsiteX36" fmla="*/ 11731 w 4133905"/>
              <a:gd name="connsiteY36" fmla="*/ 3874914 h 6008991"/>
              <a:gd name="connsiteX37" fmla="*/ 16957 w 4133905"/>
              <a:gd name="connsiteY37" fmla="*/ 3854061 h 6008991"/>
              <a:gd name="connsiteX38" fmla="*/ 14783 w 4133905"/>
              <a:gd name="connsiteY38" fmla="*/ 3839985 h 6008991"/>
              <a:gd name="connsiteX39" fmla="*/ 18367 w 4133905"/>
              <a:gd name="connsiteY39" fmla="*/ 3823206 h 6008991"/>
              <a:gd name="connsiteX40" fmla="*/ 15069 w 4133905"/>
              <a:gd name="connsiteY40" fmla="*/ 793415 h 6008991"/>
              <a:gd name="connsiteX41" fmla="*/ 22173 w 4133905"/>
              <a:gd name="connsiteY41" fmla="*/ 783048 h 6008991"/>
              <a:gd name="connsiteX42" fmla="*/ 27627 w 4133905"/>
              <a:gd name="connsiteY42" fmla="*/ 779222 h 6008991"/>
              <a:gd name="connsiteX43" fmla="*/ 26800 w 4133905"/>
              <a:gd name="connsiteY43" fmla="*/ 20002 h 6008991"/>
              <a:gd name="connsiteX44" fmla="*/ 44155 w 4133905"/>
              <a:gd name="connsiteY44" fmla="*/ 2441 h 6008991"/>
              <a:gd name="connsiteX45" fmla="*/ 58493 w 4133905"/>
              <a:gd name="connsiteY45" fmla="*/ 174 h 6008991"/>
              <a:gd name="connsiteX46" fmla="*/ 870768 w 4133905"/>
              <a:gd name="connsiteY46" fmla="*/ 11 h 6008991"/>
              <a:gd name="connsiteX47" fmla="*/ 890555 w 4133905"/>
              <a:gd name="connsiteY47" fmla="*/ 10 h 6008991"/>
              <a:gd name="connsiteX48" fmla="*/ 890573 w 4133905"/>
              <a:gd name="connsiteY48" fmla="*/ 1 h 6008991"/>
              <a:gd name="connsiteX49" fmla="*/ 4100315 w 4133905"/>
              <a:gd name="connsiteY49" fmla="*/ 0 h 6008991"/>
              <a:gd name="connsiteX50" fmla="*/ 4130173 w 4133905"/>
              <a:gd name="connsiteY50"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7627 w 4130840"/>
              <a:gd name="connsiteY41" fmla="*/ 779222 h 6008991"/>
              <a:gd name="connsiteX42" fmla="*/ 26800 w 4130840"/>
              <a:gd name="connsiteY42" fmla="*/ 20002 h 6008991"/>
              <a:gd name="connsiteX43" fmla="*/ 44155 w 4130840"/>
              <a:gd name="connsiteY43" fmla="*/ 2441 h 6008991"/>
              <a:gd name="connsiteX44" fmla="*/ 58493 w 4130840"/>
              <a:gd name="connsiteY44" fmla="*/ 174 h 6008991"/>
              <a:gd name="connsiteX45" fmla="*/ 870768 w 4130840"/>
              <a:gd name="connsiteY45" fmla="*/ 11 h 6008991"/>
              <a:gd name="connsiteX46" fmla="*/ 890555 w 4130840"/>
              <a:gd name="connsiteY46" fmla="*/ 10 h 6008991"/>
              <a:gd name="connsiteX47" fmla="*/ 890573 w 4130840"/>
              <a:gd name="connsiteY47" fmla="*/ 1 h 6008991"/>
              <a:gd name="connsiteX48" fmla="*/ 4100315 w 4130840"/>
              <a:gd name="connsiteY48" fmla="*/ 0 h 6008991"/>
              <a:gd name="connsiteX49" fmla="*/ 4130173 w 4130840"/>
              <a:gd name="connsiteY49"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890573 w 4130840"/>
              <a:gd name="connsiteY46" fmla="*/ 1 h 6008991"/>
              <a:gd name="connsiteX47" fmla="*/ 4100315 w 4130840"/>
              <a:gd name="connsiteY47" fmla="*/ 0 h 6008991"/>
              <a:gd name="connsiteX48" fmla="*/ 4130173 w 4130840"/>
              <a:gd name="connsiteY48"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4100315 w 4130840"/>
              <a:gd name="connsiteY46" fmla="*/ 0 h 6008991"/>
              <a:gd name="connsiteX47" fmla="*/ 4130173 w 4130840"/>
              <a:gd name="connsiteY47"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4100315 w 4130840"/>
              <a:gd name="connsiteY45" fmla="*/ 0 h 6008991"/>
              <a:gd name="connsiteX46" fmla="*/ 4130173 w 4130840"/>
              <a:gd name="connsiteY46"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4100315 w 4130840"/>
              <a:gd name="connsiteY44" fmla="*/ 0 h 6008991"/>
              <a:gd name="connsiteX45" fmla="*/ 4130173 w 4130840"/>
              <a:gd name="connsiteY45"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6800 w 4130840"/>
              <a:gd name="connsiteY40" fmla="*/ 20002 h 6008991"/>
              <a:gd name="connsiteX41" fmla="*/ 44155 w 4130840"/>
              <a:gd name="connsiteY41" fmla="*/ 2441 h 6008991"/>
              <a:gd name="connsiteX42" fmla="*/ 58493 w 4130840"/>
              <a:gd name="connsiteY42" fmla="*/ 174 h 6008991"/>
              <a:gd name="connsiteX43" fmla="*/ 4100315 w 4130840"/>
              <a:gd name="connsiteY43" fmla="*/ 0 h 6008991"/>
              <a:gd name="connsiteX44" fmla="*/ 4130173 w 4130840"/>
              <a:gd name="connsiteY44"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26800 w 4130840"/>
              <a:gd name="connsiteY39" fmla="*/ 20002 h 6008991"/>
              <a:gd name="connsiteX40" fmla="*/ 44155 w 4130840"/>
              <a:gd name="connsiteY40" fmla="*/ 2441 h 6008991"/>
              <a:gd name="connsiteX41" fmla="*/ 58493 w 4130840"/>
              <a:gd name="connsiteY41" fmla="*/ 174 h 6008991"/>
              <a:gd name="connsiteX42" fmla="*/ 4100315 w 4130840"/>
              <a:gd name="connsiteY42" fmla="*/ 0 h 6008991"/>
              <a:gd name="connsiteX43" fmla="*/ 4130173 w 4130840"/>
              <a:gd name="connsiteY43"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20989 w 4130840"/>
              <a:gd name="connsiteY8" fmla="*/ 5148088 h 6008991"/>
              <a:gd name="connsiteX9" fmla="*/ 20989 w 4130840"/>
              <a:gd name="connsiteY9" fmla="*/ 4794139 h 6008991"/>
              <a:gd name="connsiteX10" fmla="*/ 20989 w 4130840"/>
              <a:gd name="connsiteY10" fmla="*/ 4747157 h 6008991"/>
              <a:gd name="connsiteX11" fmla="*/ 13263 w 4130840"/>
              <a:gd name="connsiteY11" fmla="*/ 4720915 h 6008991"/>
              <a:gd name="connsiteX12" fmla="*/ 4410 w 4130840"/>
              <a:gd name="connsiteY12" fmla="*/ 4694086 h 6008991"/>
              <a:gd name="connsiteX13" fmla="*/ 592 w 4130840"/>
              <a:gd name="connsiteY13" fmla="*/ 4668231 h 6008991"/>
              <a:gd name="connsiteX14" fmla="*/ 0 w 4130840"/>
              <a:gd name="connsiteY14" fmla="*/ 4648327 h 6008991"/>
              <a:gd name="connsiteX15" fmla="*/ 5225 w 4130840"/>
              <a:gd name="connsiteY15" fmla="*/ 4627475 h 6008991"/>
              <a:gd name="connsiteX16" fmla="*/ 3051 w 4130840"/>
              <a:gd name="connsiteY16" fmla="*/ 4613399 h 6008991"/>
              <a:gd name="connsiteX17" fmla="*/ 8650 w 4130840"/>
              <a:gd name="connsiteY17" fmla="*/ 4587183 h 6008991"/>
              <a:gd name="connsiteX18" fmla="*/ 13808 w 4130840"/>
              <a:gd name="connsiteY18" fmla="*/ 4548834 h 6008991"/>
              <a:gd name="connsiteX19" fmla="*/ 19306 w 4130840"/>
              <a:gd name="connsiteY19" fmla="*/ 4522434 h 6008991"/>
              <a:gd name="connsiteX20" fmla="*/ 20989 w 4130840"/>
              <a:gd name="connsiteY20" fmla="*/ 4517345 h 6008991"/>
              <a:gd name="connsiteX21" fmla="*/ 20989 w 4130840"/>
              <a:gd name="connsiteY21" fmla="*/ 4344603 h 6008991"/>
              <a:gd name="connsiteX22" fmla="*/ 19107 w 4130840"/>
              <a:gd name="connsiteY22" fmla="*/ 4331860 h 6008991"/>
              <a:gd name="connsiteX23" fmla="*/ 20989 w 4130840"/>
              <a:gd name="connsiteY23" fmla="*/ 4288870 h 6008991"/>
              <a:gd name="connsiteX24" fmla="*/ 18426 w 4130840"/>
              <a:gd name="connsiteY24" fmla="*/ 4282627 h 6008991"/>
              <a:gd name="connsiteX25" fmla="*/ 20989 w 4130840"/>
              <a:gd name="connsiteY25" fmla="*/ 4240597 h 6008991"/>
              <a:gd name="connsiteX26" fmla="*/ 18813 w 4130840"/>
              <a:gd name="connsiteY26" fmla="*/ 4194547 h 6008991"/>
              <a:gd name="connsiteX27" fmla="*/ 12962 w 4130840"/>
              <a:gd name="connsiteY27" fmla="*/ 4191108 h 6008991"/>
              <a:gd name="connsiteX28" fmla="*/ 12447 w 4130840"/>
              <a:gd name="connsiteY28" fmla="*/ 4181009 h 6008991"/>
              <a:gd name="connsiteX29" fmla="*/ 12560 w 4130840"/>
              <a:gd name="connsiteY29" fmla="*/ 4165109 h 6008991"/>
              <a:gd name="connsiteX30" fmla="*/ 18700 w 4130840"/>
              <a:gd name="connsiteY30" fmla="*/ 4129496 h 6008991"/>
              <a:gd name="connsiteX31" fmla="*/ 18477 w 4130840"/>
              <a:gd name="connsiteY31" fmla="*/ 3924440 h 6008991"/>
              <a:gd name="connsiteX32" fmla="*/ 16141 w 4130840"/>
              <a:gd name="connsiteY32" fmla="*/ 3920672 h 6008991"/>
              <a:gd name="connsiteX33" fmla="*/ 12323 w 4130840"/>
              <a:gd name="connsiteY33" fmla="*/ 3894817 h 6008991"/>
              <a:gd name="connsiteX34" fmla="*/ 11731 w 4130840"/>
              <a:gd name="connsiteY34" fmla="*/ 3874914 h 6008991"/>
              <a:gd name="connsiteX35" fmla="*/ 16957 w 4130840"/>
              <a:gd name="connsiteY35" fmla="*/ 3854061 h 6008991"/>
              <a:gd name="connsiteX36" fmla="*/ 14783 w 4130840"/>
              <a:gd name="connsiteY36" fmla="*/ 3839985 h 6008991"/>
              <a:gd name="connsiteX37" fmla="*/ 18367 w 4130840"/>
              <a:gd name="connsiteY37" fmla="*/ 3823206 h 6008991"/>
              <a:gd name="connsiteX38" fmla="*/ 26800 w 4130840"/>
              <a:gd name="connsiteY38" fmla="*/ 20002 h 6008991"/>
              <a:gd name="connsiteX39" fmla="*/ 44155 w 4130840"/>
              <a:gd name="connsiteY39" fmla="*/ 2441 h 6008991"/>
              <a:gd name="connsiteX40" fmla="*/ 58493 w 4130840"/>
              <a:gd name="connsiteY40" fmla="*/ 174 h 6008991"/>
              <a:gd name="connsiteX41" fmla="*/ 4100315 w 4130840"/>
              <a:gd name="connsiteY41" fmla="*/ 0 h 6008991"/>
              <a:gd name="connsiteX42" fmla="*/ 4130173 w 4130840"/>
              <a:gd name="connsiteY42" fmla="*/ 29860 h 600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130840" h="6008991">
                <a:moveTo>
                  <a:pt x="4130173" y="29860"/>
                </a:moveTo>
                <a:cubicBezTo>
                  <a:pt x="4133194" y="1026396"/>
                  <a:pt x="4125373" y="4982694"/>
                  <a:pt x="4118441" y="5979216"/>
                </a:cubicBezTo>
                <a:cubicBezTo>
                  <a:pt x="4118348" y="5995656"/>
                  <a:pt x="4105022" y="6008947"/>
                  <a:pt x="4088583" y="6008990"/>
                </a:cubicBezTo>
                <a:lnTo>
                  <a:pt x="4048036" y="6008990"/>
                </a:lnTo>
                <a:cubicBezTo>
                  <a:pt x="4048035" y="6008990"/>
                  <a:pt x="4048035" y="6008991"/>
                  <a:pt x="4048034" y="6008991"/>
                </a:cubicBezTo>
                <a:lnTo>
                  <a:pt x="46751" y="6008991"/>
                </a:lnTo>
                <a:cubicBezTo>
                  <a:pt x="32527" y="6008935"/>
                  <a:pt x="21027" y="6001166"/>
                  <a:pt x="20989" y="5991582"/>
                </a:cubicBezTo>
                <a:lnTo>
                  <a:pt x="20989" y="5200472"/>
                </a:lnTo>
                <a:lnTo>
                  <a:pt x="20989" y="5148088"/>
                </a:lnTo>
                <a:lnTo>
                  <a:pt x="20989" y="4794139"/>
                </a:lnTo>
                <a:lnTo>
                  <a:pt x="20989" y="4747157"/>
                </a:lnTo>
                <a:lnTo>
                  <a:pt x="13263" y="4720915"/>
                </a:lnTo>
                <a:cubicBezTo>
                  <a:pt x="19441" y="4710358"/>
                  <a:pt x="7362" y="4702637"/>
                  <a:pt x="4410" y="4694086"/>
                </a:cubicBezTo>
                <a:lnTo>
                  <a:pt x="592" y="4668231"/>
                </a:lnTo>
                <a:cubicBezTo>
                  <a:pt x="395" y="4661596"/>
                  <a:pt x="197" y="4654962"/>
                  <a:pt x="0" y="4648327"/>
                </a:cubicBezTo>
                <a:lnTo>
                  <a:pt x="5225" y="4627475"/>
                </a:lnTo>
                <a:cubicBezTo>
                  <a:pt x="5733" y="4621653"/>
                  <a:pt x="2480" y="4620114"/>
                  <a:pt x="3051" y="4613399"/>
                </a:cubicBezTo>
                <a:lnTo>
                  <a:pt x="8650" y="4587183"/>
                </a:lnTo>
                <a:lnTo>
                  <a:pt x="13808" y="4548834"/>
                </a:lnTo>
                <a:lnTo>
                  <a:pt x="19306" y="4522434"/>
                </a:lnTo>
                <a:lnTo>
                  <a:pt x="20989" y="4517345"/>
                </a:lnTo>
                <a:lnTo>
                  <a:pt x="20989" y="4344603"/>
                </a:lnTo>
                <a:lnTo>
                  <a:pt x="19107" y="4331860"/>
                </a:lnTo>
                <a:cubicBezTo>
                  <a:pt x="19734" y="4317530"/>
                  <a:pt x="20362" y="4303200"/>
                  <a:pt x="20989" y="4288870"/>
                </a:cubicBezTo>
                <a:lnTo>
                  <a:pt x="18426" y="4282627"/>
                </a:lnTo>
                <a:lnTo>
                  <a:pt x="20989" y="4240597"/>
                </a:lnTo>
                <a:cubicBezTo>
                  <a:pt x="20627" y="4226678"/>
                  <a:pt x="21199" y="4202560"/>
                  <a:pt x="18813" y="4194547"/>
                </a:cubicBezTo>
                <a:lnTo>
                  <a:pt x="12962" y="4191108"/>
                </a:lnTo>
                <a:cubicBezTo>
                  <a:pt x="12790" y="4187742"/>
                  <a:pt x="12619" y="4184375"/>
                  <a:pt x="12447" y="4181009"/>
                </a:cubicBezTo>
                <a:cubicBezTo>
                  <a:pt x="12896" y="4180270"/>
                  <a:pt x="12522" y="4165710"/>
                  <a:pt x="12560" y="4165109"/>
                </a:cubicBezTo>
                <a:lnTo>
                  <a:pt x="18700" y="4129496"/>
                </a:lnTo>
                <a:cubicBezTo>
                  <a:pt x="18626" y="4061144"/>
                  <a:pt x="18551" y="3992792"/>
                  <a:pt x="18477" y="3924440"/>
                </a:cubicBezTo>
                <a:lnTo>
                  <a:pt x="16141" y="3920672"/>
                </a:lnTo>
                <a:lnTo>
                  <a:pt x="12323" y="3894817"/>
                </a:lnTo>
                <a:cubicBezTo>
                  <a:pt x="12126" y="3888183"/>
                  <a:pt x="11928" y="3881548"/>
                  <a:pt x="11731" y="3874914"/>
                </a:cubicBezTo>
                <a:lnTo>
                  <a:pt x="16957" y="3854061"/>
                </a:lnTo>
                <a:cubicBezTo>
                  <a:pt x="17464" y="3848239"/>
                  <a:pt x="14211" y="3846700"/>
                  <a:pt x="14783" y="3839985"/>
                </a:cubicBezTo>
                <a:lnTo>
                  <a:pt x="18367" y="3823206"/>
                </a:lnTo>
                <a:cubicBezTo>
                  <a:pt x="20370" y="3186542"/>
                  <a:pt x="22502" y="656796"/>
                  <a:pt x="26800" y="20002"/>
                </a:cubicBezTo>
                <a:cubicBezTo>
                  <a:pt x="32586" y="9918"/>
                  <a:pt x="34176" y="8295"/>
                  <a:pt x="44155" y="2441"/>
                </a:cubicBezTo>
                <a:lnTo>
                  <a:pt x="58493" y="174"/>
                </a:lnTo>
                <a:lnTo>
                  <a:pt x="4100315" y="0"/>
                </a:lnTo>
                <a:cubicBezTo>
                  <a:pt x="4116788" y="48"/>
                  <a:pt x="4130132" y="13388"/>
                  <a:pt x="4130173" y="29860"/>
                </a:cubicBezTo>
                <a:close/>
              </a:path>
            </a:pathLst>
          </a:custGeom>
          <a:blipFill dpi="0" rotWithShape="1">
            <a:blip r:embed="rId2">
              <a:alphaModFix amt="84000"/>
            </a:blip>
            <a:srcRect/>
            <a:tile tx="0" ty="0" sx="100000" sy="100000" flip="none" algn="tl"/>
          </a:blipFill>
          <a:ln w="9525" cap="flat">
            <a:noFill/>
            <a:prstDash val="solid"/>
            <a:miter/>
          </a:ln>
        </p:spPr>
        <p:txBody>
          <a:bodyPr wrap="square" rtlCol="0" anchor="ctr">
            <a:noAutofit/>
          </a:bodyPr>
          <a:lstStyle/>
          <a:p>
            <a:endParaRPr lang="en-US"/>
          </a:p>
        </p:txBody>
      </p:sp>
      <p:pic>
        <p:nvPicPr>
          <p:cNvPr id="4" name="Grafik 3" descr="Ein Bild, das Person, darstellend, Gruppe, Personen enthält.&#10;&#10;Automatisch generierte Beschreibung">
            <a:extLst>
              <a:ext uri="{FF2B5EF4-FFF2-40B4-BE49-F238E27FC236}">
                <a16:creationId xmlns:a16="http://schemas.microsoft.com/office/drawing/2014/main" id="{1C87CA2D-6F13-CBCF-2A81-F76A5FB737D7}"/>
              </a:ext>
            </a:extLst>
          </p:cNvPr>
          <p:cNvPicPr>
            <a:picLocks noChangeAspect="1"/>
          </p:cNvPicPr>
          <p:nvPr/>
        </p:nvPicPr>
        <p:blipFill rotWithShape="1">
          <a:blip r:embed="rId3" cstate="screen">
            <a:alphaModFix amt="84000"/>
            <a:extLst>
              <a:ext uri="{28A0092B-C50C-407E-A947-70E740481C1C}">
                <a14:useLocalDpi xmlns:a14="http://schemas.microsoft.com/office/drawing/2010/main"/>
              </a:ext>
            </a:extLst>
          </a:blip>
          <a:srcRect r="-2" b="-2"/>
          <a:stretch/>
        </p:blipFill>
        <p:spPr>
          <a:xfrm>
            <a:off x="5884768" y="1998562"/>
            <a:ext cx="5861366" cy="4158614"/>
          </a:xfrm>
          <a:custGeom>
            <a:avLst/>
            <a:gdLst/>
            <a:ahLst/>
            <a:cxnLst/>
            <a:rect l="l" t="t" r="r" b="b"/>
            <a:pathLst>
              <a:path w="5861366" h="4158614">
                <a:moveTo>
                  <a:pt x="202154" y="26"/>
                </a:moveTo>
                <a:cubicBezTo>
                  <a:pt x="1145791" y="39599"/>
                  <a:pt x="4891228" y="215535"/>
                  <a:pt x="5834426" y="264565"/>
                </a:cubicBezTo>
                <a:cubicBezTo>
                  <a:pt x="5849988" y="265354"/>
                  <a:pt x="5862002" y="278582"/>
                  <a:pt x="5861340" y="294205"/>
                </a:cubicBezTo>
                <a:lnTo>
                  <a:pt x="5859606" y="332734"/>
                </a:lnTo>
                <a:cubicBezTo>
                  <a:pt x="5859606" y="332735"/>
                  <a:pt x="5859607" y="332735"/>
                  <a:pt x="5859607" y="332736"/>
                </a:cubicBezTo>
                <a:lnTo>
                  <a:pt x="5688568" y="4134867"/>
                </a:lnTo>
                <a:cubicBezTo>
                  <a:pt x="5687907" y="4148380"/>
                  <a:pt x="5680060" y="4158977"/>
                  <a:pt x="5670984" y="4158605"/>
                </a:cubicBezTo>
                <a:lnTo>
                  <a:pt x="4921972" y="4124910"/>
                </a:lnTo>
                <a:lnTo>
                  <a:pt x="4872375" y="4122679"/>
                </a:lnTo>
                <a:lnTo>
                  <a:pt x="4537261" y="4107604"/>
                </a:lnTo>
                <a:lnTo>
                  <a:pt x="4492779" y="4105603"/>
                </a:lnTo>
                <a:lnTo>
                  <a:pt x="4467603" y="4111827"/>
                </a:lnTo>
                <a:cubicBezTo>
                  <a:pt x="4457872" y="4105507"/>
                  <a:pt x="4450045" y="4116656"/>
                  <a:pt x="4441823" y="4119097"/>
                </a:cubicBezTo>
                <a:lnTo>
                  <a:pt x="4417181" y="4121623"/>
                </a:lnTo>
                <a:cubicBezTo>
                  <a:pt x="4410890" y="4121528"/>
                  <a:pt x="4404601" y="4121434"/>
                  <a:pt x="4398311" y="4121338"/>
                </a:cubicBezTo>
                <a:lnTo>
                  <a:pt x="4378792" y="4115485"/>
                </a:lnTo>
                <a:cubicBezTo>
                  <a:pt x="4373301" y="4114755"/>
                  <a:pt x="4371705" y="4117780"/>
                  <a:pt x="4365372" y="4116951"/>
                </a:cubicBezTo>
                <a:lnTo>
                  <a:pt x="4340790" y="4110515"/>
                </a:lnTo>
                <a:lnTo>
                  <a:pt x="4304702" y="4103980"/>
                </a:lnTo>
                <a:lnTo>
                  <a:pt x="4279942" y="4097631"/>
                </a:lnTo>
                <a:lnTo>
                  <a:pt x="4275196" y="4095815"/>
                </a:lnTo>
                <a:lnTo>
                  <a:pt x="4111646" y="4088458"/>
                </a:lnTo>
                <a:lnTo>
                  <a:pt x="4099501" y="4089704"/>
                </a:lnTo>
                <a:cubicBezTo>
                  <a:pt x="4085960" y="4088497"/>
                  <a:pt x="4072419" y="4087290"/>
                  <a:pt x="4058879" y="4086084"/>
                </a:cubicBezTo>
                <a:lnTo>
                  <a:pt x="4052858" y="4088254"/>
                </a:lnTo>
                <a:lnTo>
                  <a:pt x="4013174" y="4084028"/>
                </a:lnTo>
                <a:cubicBezTo>
                  <a:pt x="3999981" y="4083779"/>
                  <a:pt x="3977170" y="4082209"/>
                  <a:pt x="3969482" y="4084135"/>
                </a:cubicBezTo>
                <a:lnTo>
                  <a:pt x="3965976" y="4089548"/>
                </a:lnTo>
                <a:cubicBezTo>
                  <a:pt x="3962781" y="4089568"/>
                  <a:pt x="3959586" y="4089587"/>
                  <a:pt x="3956392" y="4089607"/>
                </a:cubicBezTo>
                <a:cubicBezTo>
                  <a:pt x="3955712" y="4089149"/>
                  <a:pt x="3941910" y="4088884"/>
                  <a:pt x="3941343" y="4088823"/>
                </a:cubicBezTo>
                <a:lnTo>
                  <a:pt x="3907888" y="4081471"/>
                </a:lnTo>
                <a:cubicBezTo>
                  <a:pt x="3843170" y="4078630"/>
                  <a:pt x="3778452" y="4075791"/>
                  <a:pt x="3713734" y="4072950"/>
                </a:cubicBezTo>
                <a:lnTo>
                  <a:pt x="3710066" y="4075009"/>
                </a:lnTo>
                <a:lnTo>
                  <a:pt x="3685424" y="4077536"/>
                </a:lnTo>
                <a:cubicBezTo>
                  <a:pt x="3679134" y="4077440"/>
                  <a:pt x="3672844" y="4077346"/>
                  <a:pt x="3666555" y="4077251"/>
                </a:cubicBezTo>
                <a:lnTo>
                  <a:pt x="3647035" y="4071396"/>
                </a:lnTo>
                <a:cubicBezTo>
                  <a:pt x="3641544" y="4070667"/>
                  <a:pt x="3639948" y="4073692"/>
                  <a:pt x="3633615" y="4072863"/>
                </a:cubicBezTo>
                <a:lnTo>
                  <a:pt x="3617882" y="4068742"/>
                </a:lnTo>
                <a:cubicBezTo>
                  <a:pt x="3015182" y="4039723"/>
                  <a:pt x="620142" y="3929952"/>
                  <a:pt x="17418" y="3898746"/>
                </a:cubicBezTo>
                <a:cubicBezTo>
                  <a:pt x="8118" y="3892818"/>
                  <a:pt x="6649" y="3891238"/>
                  <a:pt x="1533" y="3881507"/>
                </a:cubicBezTo>
                <a:lnTo>
                  <a:pt x="0" y="3867786"/>
                </a:lnTo>
                <a:lnTo>
                  <a:pt x="172607" y="27126"/>
                </a:lnTo>
                <a:cubicBezTo>
                  <a:pt x="173356" y="11475"/>
                  <a:pt x="186557" y="-636"/>
                  <a:pt x="202154" y="26"/>
                </a:cubicBezTo>
                <a:close/>
              </a:path>
            </a:pathLst>
          </a:custGeom>
        </p:spPr>
      </p:pic>
      <p:sp>
        <p:nvSpPr>
          <p:cNvPr id="3" name="Inhaltsplatzhalter 2">
            <a:extLst>
              <a:ext uri="{FF2B5EF4-FFF2-40B4-BE49-F238E27FC236}">
                <a16:creationId xmlns:a16="http://schemas.microsoft.com/office/drawing/2014/main" id="{F198A24E-98FB-1EC6-61DA-C4D320BB9A2F}"/>
              </a:ext>
            </a:extLst>
          </p:cNvPr>
          <p:cNvSpPr>
            <a:spLocks noGrp="1"/>
          </p:cNvSpPr>
          <p:nvPr>
            <p:ph idx="1"/>
          </p:nvPr>
        </p:nvSpPr>
        <p:spPr>
          <a:xfrm>
            <a:off x="1067560" y="2135864"/>
            <a:ext cx="3526797" cy="3882377"/>
          </a:xfrm>
        </p:spPr>
        <p:txBody>
          <a:bodyPr>
            <a:noAutofit/>
          </a:bodyPr>
          <a:lstStyle/>
          <a:p>
            <a:pPr marL="0" indent="0">
              <a:lnSpc>
                <a:spcPct val="110000"/>
              </a:lnSpc>
              <a:buNone/>
            </a:pPr>
            <a:r>
              <a:rPr lang="de-DE" sz="1200" dirty="0">
                <a:latin typeface="Univers" panose="020B0503020202020204" pitchFamily="34" charset="0"/>
              </a:rPr>
              <a:t>Jedes Jahr bringt der </a:t>
            </a:r>
            <a:r>
              <a:rPr lang="de-DE" sz="1200" dirty="0" err="1">
                <a:latin typeface="Univers" panose="020B0503020202020204" pitchFamily="34" charset="0"/>
              </a:rPr>
              <a:t>You</a:t>
            </a:r>
            <a:r>
              <a:rPr lang="de-DE" sz="1200" baseline="30000" dirty="0" err="1">
                <a:latin typeface="Univers" panose="020B0503020202020204" pitchFamily="34" charset="0"/>
              </a:rPr>
              <a:t>th</a:t>
            </a:r>
            <a:r>
              <a:rPr lang="de-DE" sz="1200" dirty="0" err="1">
                <a:latin typeface="Univers" panose="020B0503020202020204" pitchFamily="34" charset="0"/>
              </a:rPr>
              <a:t>Start</a:t>
            </a:r>
            <a:r>
              <a:rPr lang="de-DE" sz="1200" dirty="0">
                <a:latin typeface="Univers" panose="020B0503020202020204" pitchFamily="34" charset="0"/>
              </a:rPr>
              <a:t> European Entrepreneurship Award Jugendliche aus der ganzen Welt zusammen. In drei Kategorien stellen sie ihre Ideen für eine bessere Zukunft vor und kämpfen um den Titel der Europameister*innen.</a:t>
            </a:r>
          </a:p>
          <a:p>
            <a:pPr marL="0" indent="0">
              <a:lnSpc>
                <a:spcPct val="110000"/>
              </a:lnSpc>
              <a:buNone/>
            </a:pPr>
            <a:r>
              <a:rPr lang="de-DE" sz="1200" dirty="0">
                <a:latin typeface="Univers" panose="020B0503020202020204" pitchFamily="34" charset="0"/>
              </a:rPr>
              <a:t>Nach Olten (Schweiz) kommt der </a:t>
            </a:r>
            <a:r>
              <a:rPr lang="de-DE" sz="1200" dirty="0" err="1">
                <a:latin typeface="Univers" panose="020B0503020202020204" pitchFamily="34" charset="0"/>
              </a:rPr>
              <a:t>You</a:t>
            </a:r>
            <a:r>
              <a:rPr lang="de-DE" sz="1200" baseline="30000" dirty="0" err="1">
                <a:latin typeface="Univers" panose="020B0503020202020204" pitchFamily="34" charset="0"/>
              </a:rPr>
              <a:t>th</a:t>
            </a:r>
            <a:r>
              <a:rPr lang="de-DE" sz="1200" dirty="0" err="1">
                <a:latin typeface="Univers" panose="020B0503020202020204" pitchFamily="34" charset="0"/>
              </a:rPr>
              <a:t>Start</a:t>
            </a:r>
            <a:r>
              <a:rPr lang="de-DE" sz="1200" dirty="0">
                <a:latin typeface="Univers" panose="020B0503020202020204" pitchFamily="34" charset="0"/>
              </a:rPr>
              <a:t> European Entrepreneurship Award von 23. – 26. September 2023 zum ersten Mal nach Kitzbühel. Vier Tage lang feiern wir die Kreativität und Innovationsfähigkeit der Jugend – mit 120 Jugendlichen aus 15 europäischen Ländern.</a:t>
            </a:r>
          </a:p>
          <a:p>
            <a:pPr marL="0" indent="0">
              <a:lnSpc>
                <a:spcPct val="110000"/>
              </a:lnSpc>
              <a:buNone/>
            </a:pPr>
            <a:r>
              <a:rPr lang="de-DE" sz="1200" dirty="0">
                <a:latin typeface="Univers" panose="020B0503020202020204" pitchFamily="34" charset="0"/>
              </a:rPr>
              <a:t>Werde jetzt Teil des größten Entrepreneurship-Wettbewerbs für Jugendliche!</a:t>
            </a:r>
          </a:p>
          <a:p>
            <a:pPr marL="0" indent="0">
              <a:lnSpc>
                <a:spcPct val="110000"/>
              </a:lnSpc>
              <a:buNone/>
            </a:pPr>
            <a:r>
              <a:rPr lang="de-DE" sz="1200" dirty="0" err="1">
                <a:latin typeface="Univers" panose="020B0503020202020204" pitchFamily="34" charset="0"/>
              </a:rPr>
              <a:t>www.youthstart.network</a:t>
            </a:r>
            <a:endParaRPr lang="de-DE" sz="1200" dirty="0">
              <a:latin typeface="Univers" panose="020B0503020202020204" pitchFamily="34" charset="0"/>
            </a:endParaRPr>
          </a:p>
        </p:txBody>
      </p:sp>
      <p:grpSp>
        <p:nvGrpSpPr>
          <p:cNvPr id="15" name="Group 14">
            <a:extLst>
              <a:ext uri="{FF2B5EF4-FFF2-40B4-BE49-F238E27FC236}">
                <a16:creationId xmlns:a16="http://schemas.microsoft.com/office/drawing/2014/main" id="{966C1F39-46DD-4934-823B-EAFC7FA71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6" name="Group 15">
              <a:extLst>
                <a:ext uri="{FF2B5EF4-FFF2-40B4-BE49-F238E27FC236}">
                  <a16:creationId xmlns:a16="http://schemas.microsoft.com/office/drawing/2014/main" id="{B1B05F6A-AEC8-4BB4-BB7F-A448EB80972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8" name="Straight Connector 17">
                <a:extLst>
                  <a:ext uri="{FF2B5EF4-FFF2-40B4-BE49-F238E27FC236}">
                    <a16:creationId xmlns:a16="http://schemas.microsoft.com/office/drawing/2014/main" id="{685289C4-B61F-4CB6-9181-793119205E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44D242-C3C2-4849-8D7D-DD6E56161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9BEE5F93-F5BB-4BC8-B191-1FAFF8E77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Shape 20">
            <a:extLst>
              <a:ext uri="{FF2B5EF4-FFF2-40B4-BE49-F238E27FC236}">
                <a16:creationId xmlns:a16="http://schemas.microsoft.com/office/drawing/2014/main" id="{E487D834-670E-48F3-8345-296EA8357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590829" y="5405463"/>
            <a:ext cx="444795" cy="149788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fik 5">
            <a:extLst>
              <a:ext uri="{FF2B5EF4-FFF2-40B4-BE49-F238E27FC236}">
                <a16:creationId xmlns:a16="http://schemas.microsoft.com/office/drawing/2014/main" id="{ECE51668-D33A-1282-A084-DCBEFD7EA035}"/>
              </a:ext>
            </a:extLst>
          </p:cNvPr>
          <p:cNvPicPr>
            <a:picLocks noChangeAspect="1"/>
          </p:cNvPicPr>
          <p:nvPr/>
        </p:nvPicPr>
        <p:blipFill>
          <a:blip r:embed="rId5"/>
          <a:stretch>
            <a:fillRect/>
          </a:stretch>
        </p:blipFill>
        <p:spPr>
          <a:xfrm>
            <a:off x="1021357" y="955041"/>
            <a:ext cx="4190723" cy="840511"/>
          </a:xfrm>
          <a:prstGeom prst="rect">
            <a:avLst/>
          </a:prstGeom>
        </p:spPr>
      </p:pic>
    </p:spTree>
    <p:extLst>
      <p:ext uri="{BB962C8B-B14F-4D97-AF65-F5344CB8AC3E}">
        <p14:creationId xmlns:p14="http://schemas.microsoft.com/office/powerpoint/2010/main" val="373028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FB869131-809F-4714-9B05-385CAF009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4206">
            <a:off x="491077" y="396217"/>
            <a:ext cx="6746664" cy="5325588"/>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DD1AA99-03AE-49F6-9116-9CA2BBCA0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234206">
            <a:off x="1312942" y="-198825"/>
            <a:ext cx="5107326" cy="6486819"/>
          </a:xfrm>
          <a:custGeom>
            <a:avLst/>
            <a:gdLst>
              <a:gd name="connsiteX0" fmla="*/ 0 w 4401242"/>
              <a:gd name="connsiteY0" fmla="*/ 4137242 h 5590022"/>
              <a:gd name="connsiteX1" fmla="*/ 5579 w 4401242"/>
              <a:gd name="connsiteY1" fmla="*/ 4114978 h 5590022"/>
              <a:gd name="connsiteX2" fmla="*/ 3258 w 4401242"/>
              <a:gd name="connsiteY2" fmla="*/ 4099949 h 5590022"/>
              <a:gd name="connsiteX3" fmla="*/ 9236 w 4401242"/>
              <a:gd name="connsiteY3" fmla="*/ 4071959 h 5590022"/>
              <a:gd name="connsiteX4" fmla="*/ 14743 w 4401242"/>
              <a:gd name="connsiteY4" fmla="*/ 4031013 h 5590022"/>
              <a:gd name="connsiteX5" fmla="*/ 20613 w 4401242"/>
              <a:gd name="connsiteY5" fmla="*/ 4002827 h 5590022"/>
              <a:gd name="connsiteX6" fmla="*/ 22410 w 4401242"/>
              <a:gd name="connsiteY6" fmla="*/ 3997392 h 5590022"/>
              <a:gd name="connsiteX7" fmla="*/ 22410 w 4401242"/>
              <a:gd name="connsiteY7" fmla="*/ 3812956 h 5590022"/>
              <a:gd name="connsiteX8" fmla="*/ 20401 w 4401242"/>
              <a:gd name="connsiteY8" fmla="*/ 3799351 h 5590022"/>
              <a:gd name="connsiteX9" fmla="*/ 22410 w 4401242"/>
              <a:gd name="connsiteY9" fmla="*/ 3753450 h 5590022"/>
              <a:gd name="connsiteX10" fmla="*/ 19673 w 4401242"/>
              <a:gd name="connsiteY10" fmla="*/ 3746784 h 5590022"/>
              <a:gd name="connsiteX11" fmla="*/ 22410 w 4401242"/>
              <a:gd name="connsiteY11" fmla="*/ 3701909 h 5590022"/>
              <a:gd name="connsiteX12" fmla="*/ 20086 w 4401242"/>
              <a:gd name="connsiteY12" fmla="*/ 3652741 h 5590022"/>
              <a:gd name="connsiteX13" fmla="*/ 13839 w 4401242"/>
              <a:gd name="connsiteY13" fmla="*/ 3649070 h 5590022"/>
              <a:gd name="connsiteX14" fmla="*/ 13290 w 4401242"/>
              <a:gd name="connsiteY14" fmla="*/ 3638287 h 5590022"/>
              <a:gd name="connsiteX15" fmla="*/ 13410 w 4401242"/>
              <a:gd name="connsiteY15" fmla="*/ 3621311 h 5590022"/>
              <a:gd name="connsiteX16" fmla="*/ 19966 w 4401242"/>
              <a:gd name="connsiteY16" fmla="*/ 3583286 h 5590022"/>
              <a:gd name="connsiteX17" fmla="*/ 16089 w 4401242"/>
              <a:gd name="connsiteY17" fmla="*/ 21355 h 5590022"/>
              <a:gd name="connsiteX18" fmla="*/ 34619 w 4401242"/>
              <a:gd name="connsiteY18" fmla="*/ 2606 h 5590022"/>
              <a:gd name="connsiteX19" fmla="*/ 49927 w 4401242"/>
              <a:gd name="connsiteY19" fmla="*/ 185 h 5590022"/>
              <a:gd name="connsiteX20" fmla="*/ 917193 w 4401242"/>
              <a:gd name="connsiteY20" fmla="*/ 11 h 5590022"/>
              <a:gd name="connsiteX21" fmla="*/ 938319 w 4401242"/>
              <a:gd name="connsiteY21" fmla="*/ 10 h 5590022"/>
              <a:gd name="connsiteX22" fmla="*/ 938338 w 4401242"/>
              <a:gd name="connsiteY22" fmla="*/ 0 h 5590022"/>
              <a:gd name="connsiteX23" fmla="*/ 4365378 w 4401242"/>
              <a:gd name="connsiteY23" fmla="*/ 0 h 5590022"/>
              <a:gd name="connsiteX24" fmla="*/ 4397257 w 4401242"/>
              <a:gd name="connsiteY24" fmla="*/ 31881 h 5590022"/>
              <a:gd name="connsiteX25" fmla="*/ 4397256 w 4401242"/>
              <a:gd name="connsiteY25" fmla="*/ 5558231 h 5590022"/>
              <a:gd name="connsiteX26" fmla="*/ 4365377 w 4401242"/>
              <a:gd name="connsiteY26" fmla="*/ 5590021 h 5590022"/>
              <a:gd name="connsiteX27" fmla="*/ 4322085 w 4401242"/>
              <a:gd name="connsiteY27" fmla="*/ 5590021 h 5590022"/>
              <a:gd name="connsiteX28" fmla="*/ 4322083 w 4401242"/>
              <a:gd name="connsiteY28" fmla="*/ 5590022 h 5590022"/>
              <a:gd name="connsiteX29" fmla="*/ 49916 w 4401242"/>
              <a:gd name="connsiteY29" fmla="*/ 5590022 h 5590022"/>
              <a:gd name="connsiteX30" fmla="*/ 22410 w 4401242"/>
              <a:gd name="connsiteY30" fmla="*/ 5571435 h 5590022"/>
              <a:gd name="connsiteX31" fmla="*/ 22410 w 4401242"/>
              <a:gd name="connsiteY31" fmla="*/ 4726767 h 5590022"/>
              <a:gd name="connsiteX32" fmla="*/ 14670 w 4401242"/>
              <a:gd name="connsiteY32" fmla="*/ 4699196 h 5590022"/>
              <a:gd name="connsiteX33" fmla="*/ 22410 w 4401242"/>
              <a:gd name="connsiteY33" fmla="*/ 4670837 h 5590022"/>
              <a:gd name="connsiteX34" fmla="*/ 22410 w 4401242"/>
              <a:gd name="connsiteY34" fmla="*/ 4292925 h 5590022"/>
              <a:gd name="connsiteX35" fmla="*/ 22410 w 4401242"/>
              <a:gd name="connsiteY35" fmla="*/ 4242762 h 5590022"/>
              <a:gd name="connsiteX36" fmla="*/ 14161 w 4401242"/>
              <a:gd name="connsiteY36" fmla="*/ 4214744 h 5590022"/>
              <a:gd name="connsiteX37" fmla="*/ 4708 w 4401242"/>
              <a:gd name="connsiteY37" fmla="*/ 4186098 h 5590022"/>
              <a:gd name="connsiteX38" fmla="*/ 632 w 4401242"/>
              <a:gd name="connsiteY38" fmla="*/ 4158493 h 559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01242" h="5590022">
                <a:moveTo>
                  <a:pt x="0" y="4137242"/>
                </a:moveTo>
                <a:lnTo>
                  <a:pt x="5579" y="4114978"/>
                </a:lnTo>
                <a:cubicBezTo>
                  <a:pt x="6121" y="4108762"/>
                  <a:pt x="2648" y="4107119"/>
                  <a:pt x="3258" y="4099949"/>
                </a:cubicBezTo>
                <a:lnTo>
                  <a:pt x="9236" y="4071959"/>
                </a:lnTo>
                <a:lnTo>
                  <a:pt x="14743" y="4031013"/>
                </a:lnTo>
                <a:lnTo>
                  <a:pt x="20613" y="4002827"/>
                </a:lnTo>
                <a:lnTo>
                  <a:pt x="22410" y="3997392"/>
                </a:lnTo>
                <a:lnTo>
                  <a:pt x="22410" y="3812956"/>
                </a:lnTo>
                <a:lnTo>
                  <a:pt x="20401" y="3799351"/>
                </a:lnTo>
                <a:lnTo>
                  <a:pt x="22410" y="3753450"/>
                </a:lnTo>
                <a:lnTo>
                  <a:pt x="19673" y="3746784"/>
                </a:lnTo>
                <a:lnTo>
                  <a:pt x="22410" y="3701909"/>
                </a:lnTo>
                <a:cubicBezTo>
                  <a:pt x="22023" y="3687048"/>
                  <a:pt x="22634" y="3661297"/>
                  <a:pt x="20086" y="3652741"/>
                </a:cubicBezTo>
                <a:lnTo>
                  <a:pt x="13839" y="3649070"/>
                </a:lnTo>
                <a:lnTo>
                  <a:pt x="13290" y="3638287"/>
                </a:lnTo>
                <a:cubicBezTo>
                  <a:pt x="13769" y="3637498"/>
                  <a:pt x="13370" y="3621952"/>
                  <a:pt x="13410" y="3621311"/>
                </a:cubicBezTo>
                <a:lnTo>
                  <a:pt x="19966" y="3583286"/>
                </a:lnTo>
                <a:lnTo>
                  <a:pt x="16089" y="21355"/>
                </a:lnTo>
                <a:cubicBezTo>
                  <a:pt x="22266" y="10589"/>
                  <a:pt x="23964" y="8856"/>
                  <a:pt x="34619" y="2606"/>
                </a:cubicBezTo>
                <a:lnTo>
                  <a:pt x="49927" y="185"/>
                </a:lnTo>
                <a:cubicBezTo>
                  <a:pt x="228245" y="83"/>
                  <a:pt x="539504" y="31"/>
                  <a:pt x="917193" y="11"/>
                </a:cubicBezTo>
                <a:lnTo>
                  <a:pt x="938319" y="10"/>
                </a:lnTo>
                <a:lnTo>
                  <a:pt x="938338" y="0"/>
                </a:lnTo>
                <a:lnTo>
                  <a:pt x="4365378" y="0"/>
                </a:lnTo>
                <a:cubicBezTo>
                  <a:pt x="4382966" y="50"/>
                  <a:pt x="4397213" y="14294"/>
                  <a:pt x="4397257" y="31881"/>
                </a:cubicBezTo>
                <a:cubicBezTo>
                  <a:pt x="4402571" y="958253"/>
                  <a:pt x="4402570" y="4631875"/>
                  <a:pt x="4397256" y="5558231"/>
                </a:cubicBezTo>
                <a:cubicBezTo>
                  <a:pt x="4397157" y="5575784"/>
                  <a:pt x="4382929" y="5589975"/>
                  <a:pt x="4365377" y="5590021"/>
                </a:cubicBezTo>
                <a:lnTo>
                  <a:pt x="4322085" y="5590021"/>
                </a:lnTo>
                <a:lnTo>
                  <a:pt x="4322083" y="5590022"/>
                </a:lnTo>
                <a:lnTo>
                  <a:pt x="49916" y="5590022"/>
                </a:lnTo>
                <a:cubicBezTo>
                  <a:pt x="34729" y="5589963"/>
                  <a:pt x="22450" y="5581668"/>
                  <a:pt x="22410" y="5571435"/>
                </a:cubicBezTo>
                <a:lnTo>
                  <a:pt x="22410" y="4726767"/>
                </a:lnTo>
                <a:lnTo>
                  <a:pt x="14670" y="4699196"/>
                </a:lnTo>
                <a:cubicBezTo>
                  <a:pt x="15011" y="4683722"/>
                  <a:pt x="19831" y="4680290"/>
                  <a:pt x="22410" y="4670837"/>
                </a:cubicBezTo>
                <a:lnTo>
                  <a:pt x="22410" y="4292925"/>
                </a:lnTo>
                <a:lnTo>
                  <a:pt x="22410" y="4242762"/>
                </a:lnTo>
                <a:lnTo>
                  <a:pt x="14161" y="4214744"/>
                </a:lnTo>
                <a:cubicBezTo>
                  <a:pt x="20757" y="4203473"/>
                  <a:pt x="7860" y="4195229"/>
                  <a:pt x="4708" y="4186098"/>
                </a:cubicBezTo>
                <a:lnTo>
                  <a:pt x="632" y="4158493"/>
                </a:lnTo>
                <a:close/>
              </a:path>
            </a:pathLst>
          </a:custGeom>
          <a:blipFill>
            <a:blip r:embed="rId2"/>
            <a:tile tx="0" ty="0" sx="100000" sy="100000" flip="none" algn="tl"/>
          </a:blipFill>
          <a:ln w="9525" cap="flat">
            <a:noFill/>
            <a:prstDash val="solid"/>
            <a:miter/>
          </a:ln>
        </p:spPr>
        <p:txBody>
          <a:bodyPr rtlCol="0" anchor="ctr"/>
          <a:lstStyle/>
          <a:p>
            <a:endParaRPr lang="en-US"/>
          </a:p>
        </p:txBody>
      </p:sp>
      <p:pic>
        <p:nvPicPr>
          <p:cNvPr id="5" name="Grafik 4" descr="Ein Bild, das Text, Person, Menge enthält.&#10;&#10;Automatisch generierte Beschreibung">
            <a:extLst>
              <a:ext uri="{FF2B5EF4-FFF2-40B4-BE49-F238E27FC236}">
                <a16:creationId xmlns:a16="http://schemas.microsoft.com/office/drawing/2014/main" id="{5946DD54-721A-D475-DC15-99B57C5E6C9A}"/>
              </a:ext>
            </a:extLst>
          </p:cNvPr>
          <p:cNvPicPr>
            <a:picLocks noChangeAspect="1"/>
          </p:cNvPicPr>
          <p:nvPr/>
        </p:nvPicPr>
        <p:blipFill rotWithShape="1">
          <a:blip r:embed="rId3" cstate="screen">
            <a:alphaModFix amt="84000"/>
            <a:extLst>
              <a:ext uri="{28A0092B-C50C-407E-A947-70E740481C1C}">
                <a14:useLocalDpi xmlns:a14="http://schemas.microsoft.com/office/drawing/2010/main"/>
              </a:ext>
            </a:extLst>
          </a:blip>
          <a:srcRect b="-2"/>
          <a:stretch/>
        </p:blipFill>
        <p:spPr>
          <a:xfrm rot="86286">
            <a:off x="449514" y="282459"/>
            <a:ext cx="6836474" cy="5541168"/>
          </a:xfrm>
          <a:custGeom>
            <a:avLst/>
            <a:gdLst/>
            <a:ahLst/>
            <a:cxnLst/>
            <a:rect l="l" t="t" r="r" b="b"/>
            <a:pathLst>
              <a:path w="5517787" h="4472333">
                <a:moveTo>
                  <a:pt x="5199334" y="0"/>
                </a:moveTo>
                <a:cubicBezTo>
                  <a:pt x="5209814" y="5031"/>
                  <a:pt x="5211549" y="6498"/>
                  <a:pt x="5218118" y="16022"/>
                </a:cubicBezTo>
                <a:lnTo>
                  <a:pt x="5221430" y="30155"/>
                </a:lnTo>
                <a:cubicBezTo>
                  <a:pt x="5233761" y="196710"/>
                  <a:pt x="5255167" y="487447"/>
                  <a:pt x="5281101" y="840236"/>
                </a:cubicBezTo>
                <a:lnTo>
                  <a:pt x="5282551" y="859969"/>
                </a:lnTo>
                <a:lnTo>
                  <a:pt x="5282562" y="859986"/>
                </a:lnTo>
                <a:lnTo>
                  <a:pt x="5517712" y="4061104"/>
                </a:lnTo>
                <a:cubicBezTo>
                  <a:pt x="5518872" y="4077535"/>
                  <a:pt x="5506545" y="4091821"/>
                  <a:pt x="5490120" y="4093069"/>
                </a:cubicBezTo>
                <a:cubicBezTo>
                  <a:pt x="4625183" y="4161596"/>
                  <a:pt x="1193739" y="4413665"/>
                  <a:pt x="328087" y="4472264"/>
                </a:cubicBezTo>
                <a:cubicBezTo>
                  <a:pt x="311684" y="4473376"/>
                  <a:pt x="297453" y="4461060"/>
                  <a:pt x="296206" y="4444668"/>
                </a:cubicBezTo>
                <a:lnTo>
                  <a:pt x="293235" y="4404230"/>
                </a:lnTo>
                <a:lnTo>
                  <a:pt x="293234" y="4404228"/>
                </a:lnTo>
                <a:lnTo>
                  <a:pt x="94" y="413698"/>
                </a:lnTo>
                <a:cubicBezTo>
                  <a:pt x="-893" y="399508"/>
                  <a:pt x="6013" y="387469"/>
                  <a:pt x="15568" y="386729"/>
                </a:cubicBezTo>
                <a:lnTo>
                  <a:pt x="804553" y="328772"/>
                </a:lnTo>
                <a:lnTo>
                  <a:pt x="829775" y="319650"/>
                </a:lnTo>
                <a:cubicBezTo>
                  <a:pt x="844253" y="318907"/>
                  <a:pt x="847789" y="323174"/>
                  <a:pt x="856796" y="324934"/>
                </a:cubicBezTo>
                <a:lnTo>
                  <a:pt x="1209795" y="299003"/>
                </a:lnTo>
                <a:lnTo>
                  <a:pt x="1256651" y="295561"/>
                </a:lnTo>
                <a:lnTo>
                  <a:pt x="1282256" y="285933"/>
                </a:lnTo>
                <a:cubicBezTo>
                  <a:pt x="1293236" y="291321"/>
                  <a:pt x="1300052" y="278709"/>
                  <a:pt x="1308365" y="275138"/>
                </a:cubicBezTo>
                <a:lnTo>
                  <a:pt x="1333870" y="269436"/>
                </a:lnTo>
                <a:lnTo>
                  <a:pt x="1353677" y="267388"/>
                </a:lnTo>
                <a:lnTo>
                  <a:pt x="1374856" y="271072"/>
                </a:lnTo>
                <a:cubicBezTo>
                  <a:pt x="1380699" y="271151"/>
                  <a:pt x="1381996" y="267795"/>
                  <a:pt x="1388735" y="267872"/>
                </a:cubicBezTo>
                <a:lnTo>
                  <a:pt x="1415290" y="271536"/>
                </a:lnTo>
                <a:lnTo>
                  <a:pt x="1453914" y="273870"/>
                </a:lnTo>
                <a:lnTo>
                  <a:pt x="1480645" y="277419"/>
                </a:lnTo>
                <a:lnTo>
                  <a:pt x="1485845" y="278725"/>
                </a:lnTo>
                <a:lnTo>
                  <a:pt x="1658122" y="266069"/>
                </a:lnTo>
                <a:lnTo>
                  <a:pt x="1670693" y="263259"/>
                </a:lnTo>
                <a:lnTo>
                  <a:pt x="1713706" y="261986"/>
                </a:lnTo>
                <a:lnTo>
                  <a:pt x="1719744" y="258972"/>
                </a:lnTo>
                <a:lnTo>
                  <a:pt x="1761849" y="258450"/>
                </a:lnTo>
                <a:cubicBezTo>
                  <a:pt x="1775704" y="257068"/>
                  <a:pt x="1799799" y="255872"/>
                  <a:pt x="1807616" y="252905"/>
                </a:cubicBezTo>
                <a:lnTo>
                  <a:pt x="1810616" y="246818"/>
                </a:lnTo>
                <a:lnTo>
                  <a:pt x="1820651" y="245565"/>
                </a:lnTo>
                <a:cubicBezTo>
                  <a:pt x="1821421" y="245959"/>
                  <a:pt x="1835914" y="244519"/>
                  <a:pt x="1836516" y="244513"/>
                </a:cubicBezTo>
                <a:lnTo>
                  <a:pt x="1872484" y="248027"/>
                </a:lnTo>
                <a:close/>
              </a:path>
            </a:pathLst>
          </a:custGeom>
        </p:spPr>
      </p:pic>
      <p:sp>
        <p:nvSpPr>
          <p:cNvPr id="2" name="Titel 1">
            <a:extLst>
              <a:ext uri="{FF2B5EF4-FFF2-40B4-BE49-F238E27FC236}">
                <a16:creationId xmlns:a16="http://schemas.microsoft.com/office/drawing/2014/main" id="{6EC6AC46-1E94-BC8F-E39E-C92BCD5A991C}"/>
              </a:ext>
            </a:extLst>
          </p:cNvPr>
          <p:cNvSpPr>
            <a:spLocks noGrp="1"/>
          </p:cNvSpPr>
          <p:nvPr>
            <p:ph type="title"/>
          </p:nvPr>
        </p:nvSpPr>
        <p:spPr>
          <a:xfrm>
            <a:off x="6521449" y="685800"/>
            <a:ext cx="5510606" cy="1897383"/>
          </a:xfrm>
        </p:spPr>
        <p:txBody>
          <a:bodyPr anchor="b">
            <a:normAutofit/>
          </a:bodyPr>
          <a:lstStyle/>
          <a:p>
            <a:r>
              <a:rPr lang="de-DE" dirty="0"/>
              <a:t>Das Netzwerk</a:t>
            </a:r>
          </a:p>
        </p:txBody>
      </p:sp>
      <p:sp>
        <p:nvSpPr>
          <p:cNvPr id="50" name="Freeform: Shape 49">
            <a:extLst>
              <a:ext uri="{FF2B5EF4-FFF2-40B4-BE49-F238E27FC236}">
                <a16:creationId xmlns:a16="http://schemas.microsoft.com/office/drawing/2014/main" id="{CEEA22ED-BC21-4C7E-844F-8AB35456E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93557" y="4731440"/>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a:extLst>
              <a:ext uri="{FF2B5EF4-FFF2-40B4-BE49-F238E27FC236}">
                <a16:creationId xmlns:a16="http://schemas.microsoft.com/office/drawing/2014/main" id="{2FEE2A6E-7498-0E8D-038F-D1B57484D138}"/>
              </a:ext>
            </a:extLst>
          </p:cNvPr>
          <p:cNvSpPr>
            <a:spLocks noGrp="1"/>
          </p:cNvSpPr>
          <p:nvPr>
            <p:ph idx="1"/>
          </p:nvPr>
        </p:nvSpPr>
        <p:spPr>
          <a:xfrm>
            <a:off x="7743245" y="2961280"/>
            <a:ext cx="3944897" cy="3226050"/>
          </a:xfrm>
        </p:spPr>
        <p:txBody>
          <a:bodyPr>
            <a:noAutofit/>
          </a:bodyPr>
          <a:lstStyle/>
          <a:p>
            <a:pPr marL="0" indent="0">
              <a:lnSpc>
                <a:spcPct val="110000"/>
              </a:lnSpc>
              <a:buNone/>
            </a:pPr>
            <a:r>
              <a:rPr lang="de-DE" sz="1200" dirty="0" err="1">
                <a:latin typeface="Univers" panose="020B0503020202020204" pitchFamily="34" charset="0"/>
              </a:rPr>
              <a:t>You</a:t>
            </a:r>
            <a:r>
              <a:rPr lang="de-DE" sz="1200" baseline="30000" dirty="0" err="1">
                <a:latin typeface="Univers" panose="020B0503020202020204" pitchFamily="34" charset="0"/>
              </a:rPr>
              <a:t>th</a:t>
            </a:r>
            <a:r>
              <a:rPr lang="de-DE" sz="1200" dirty="0" err="1">
                <a:latin typeface="Univers" panose="020B0503020202020204" pitchFamily="34" charset="0"/>
              </a:rPr>
              <a:t>Start</a:t>
            </a:r>
            <a:r>
              <a:rPr lang="de-DE" sz="1200" dirty="0">
                <a:latin typeface="Univers" panose="020B0503020202020204" pitchFamily="34" charset="0"/>
              </a:rPr>
              <a:t> ist ein Netzwerk von europäischen Partner*innen, die junge Menschen für Entrepreneurship begeistern. Ziel ist, ein Netzwerk zu stärken, eine gemeinsame Vision zu verfolgen und das Wachstum innerhalb Europas, aber auch auf globaler Ebene zu fördern.</a:t>
            </a:r>
          </a:p>
          <a:p>
            <a:pPr marL="0" indent="0">
              <a:lnSpc>
                <a:spcPct val="110000"/>
              </a:lnSpc>
              <a:buNone/>
            </a:pPr>
            <a:r>
              <a:rPr lang="de-DE" sz="1200" dirty="0">
                <a:latin typeface="Univers" panose="020B0503020202020204" pitchFamily="34" charset="0"/>
              </a:rPr>
              <a:t>Alle Mitgliedsorganisationen bieten in ihrer Region ein Entrepreneurship-Programm für Jugendliche an. Sie fördern angehende Entrepreneure bei der Entwicklung eigener Projekte und Ideen. Die Gewinner*innen der nationalen Wettbewerbe werden zum </a:t>
            </a:r>
            <a:r>
              <a:rPr lang="de-DE" sz="1200" dirty="0" err="1">
                <a:latin typeface="Univers" panose="020B0503020202020204" pitchFamily="34" charset="0"/>
              </a:rPr>
              <a:t>You</a:t>
            </a:r>
            <a:r>
              <a:rPr lang="de-DE" sz="1200" baseline="30000" dirty="0" err="1">
                <a:latin typeface="Univers" panose="020B0503020202020204" pitchFamily="34" charset="0"/>
              </a:rPr>
              <a:t>th</a:t>
            </a:r>
            <a:r>
              <a:rPr lang="de-DE" sz="1200" dirty="0" err="1">
                <a:latin typeface="Univers" panose="020B0503020202020204" pitchFamily="34" charset="0"/>
              </a:rPr>
              <a:t>Start</a:t>
            </a:r>
            <a:r>
              <a:rPr lang="de-DE" sz="1200" dirty="0">
                <a:latin typeface="Univers" panose="020B0503020202020204" pitchFamily="34" charset="0"/>
              </a:rPr>
              <a:t> European Entrepreneurship Award entsandt und haben dort die Möglichkeit, sich mit anderen engagierten Jugendlichen zu vernetzen.</a:t>
            </a:r>
          </a:p>
        </p:txBody>
      </p:sp>
      <p:grpSp>
        <p:nvGrpSpPr>
          <p:cNvPr id="52" name="Group 51">
            <a:extLst>
              <a:ext uri="{FF2B5EF4-FFF2-40B4-BE49-F238E27FC236}">
                <a16:creationId xmlns:a16="http://schemas.microsoft.com/office/drawing/2014/main" id="{001DBD1F-8E52-43C2-A83A-4800C73D3C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53" name="Group 52">
              <a:extLst>
                <a:ext uri="{FF2B5EF4-FFF2-40B4-BE49-F238E27FC236}">
                  <a16:creationId xmlns:a16="http://schemas.microsoft.com/office/drawing/2014/main" id="{25031631-88BB-4771-A661-4465025C7DE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55" name="Straight Connector 54">
                <a:extLst>
                  <a:ext uri="{FF2B5EF4-FFF2-40B4-BE49-F238E27FC236}">
                    <a16:creationId xmlns:a16="http://schemas.microsoft.com/office/drawing/2014/main" id="{D46EA35F-157C-4C42-AD22-A71CECD018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A8545A-5ED6-4596-8451-859896FA1F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Oval 53">
              <a:extLst>
                <a:ext uri="{FF2B5EF4-FFF2-40B4-BE49-F238E27FC236}">
                  <a16:creationId xmlns:a16="http://schemas.microsoft.com/office/drawing/2014/main" id="{9CB5F092-293F-440B-AFCC-4F26EB988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58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C6AC46-1E94-BC8F-E39E-C92BCD5A991C}"/>
              </a:ext>
            </a:extLst>
          </p:cNvPr>
          <p:cNvSpPr>
            <a:spLocks noGrp="1"/>
          </p:cNvSpPr>
          <p:nvPr>
            <p:ph type="title"/>
          </p:nvPr>
        </p:nvSpPr>
        <p:spPr/>
        <p:txBody>
          <a:bodyPr/>
          <a:lstStyle/>
          <a:p>
            <a:r>
              <a:rPr lang="de-DE" dirty="0"/>
              <a:t>Mitglieder*innen des Netzwerks</a:t>
            </a:r>
          </a:p>
        </p:txBody>
      </p:sp>
      <p:sp>
        <p:nvSpPr>
          <p:cNvPr id="3" name="Inhaltsplatzhalter 2">
            <a:extLst>
              <a:ext uri="{FF2B5EF4-FFF2-40B4-BE49-F238E27FC236}">
                <a16:creationId xmlns:a16="http://schemas.microsoft.com/office/drawing/2014/main" id="{2FEE2A6E-7498-0E8D-038F-D1B57484D138}"/>
              </a:ext>
            </a:extLst>
          </p:cNvPr>
          <p:cNvSpPr>
            <a:spLocks noGrp="1"/>
          </p:cNvSpPr>
          <p:nvPr>
            <p:ph idx="1"/>
          </p:nvPr>
        </p:nvSpPr>
        <p:spPr/>
        <p:txBody>
          <a:bodyPr numCol="2">
            <a:normAutofit lnSpcReduction="10000"/>
          </a:bodyPr>
          <a:lstStyle/>
          <a:p>
            <a:r>
              <a:rPr lang="de-AT" b="1" dirty="0">
                <a:latin typeface="Univers" panose="020B0503020202020204" pitchFamily="34" charset="0"/>
              </a:rPr>
              <a:t>YEA!</a:t>
            </a:r>
            <a:r>
              <a:rPr lang="de-AT" dirty="0">
                <a:latin typeface="Univers" panose="020B0503020202020204" pitchFamily="34" charset="0"/>
              </a:rPr>
              <a:t> (</a:t>
            </a:r>
            <a:r>
              <a:rPr lang="de-AT" dirty="0" err="1">
                <a:latin typeface="Univers" panose="020B0503020202020204" pitchFamily="34" charset="0"/>
              </a:rPr>
              <a:t>Albania</a:t>
            </a:r>
            <a:r>
              <a:rPr lang="de-AT" dirty="0">
                <a:latin typeface="Univers" panose="020B0503020202020204" pitchFamily="34" charset="0"/>
              </a:rPr>
              <a:t>)</a:t>
            </a:r>
          </a:p>
          <a:p>
            <a:r>
              <a:rPr lang="de-AT" b="1" dirty="0">
                <a:latin typeface="Univers" panose="020B0503020202020204" pitchFamily="34" charset="0"/>
              </a:rPr>
              <a:t>IFTE</a:t>
            </a:r>
            <a:r>
              <a:rPr lang="de-AT" dirty="0">
                <a:latin typeface="Univers" panose="020B0503020202020204" pitchFamily="34" charset="0"/>
              </a:rPr>
              <a:t> (Austria)</a:t>
            </a:r>
          </a:p>
          <a:p>
            <a:r>
              <a:rPr lang="de-AT" b="1" dirty="0" err="1">
                <a:latin typeface="Univers" panose="020B0503020202020204" pitchFamily="34" charset="0"/>
              </a:rPr>
              <a:t>Almse</a:t>
            </a:r>
            <a:r>
              <a:rPr lang="de-AT" b="1" dirty="0">
                <a:latin typeface="Univers" panose="020B0503020202020204" pitchFamily="34" charset="0"/>
              </a:rPr>
              <a:t> Academy</a:t>
            </a:r>
            <a:r>
              <a:rPr lang="de-AT" dirty="0">
                <a:latin typeface="Univers" panose="020B0503020202020204" pitchFamily="34" charset="0"/>
              </a:rPr>
              <a:t> (Bavaria)</a:t>
            </a:r>
          </a:p>
          <a:p>
            <a:r>
              <a:rPr lang="de-AT" b="1" dirty="0">
                <a:latin typeface="Univers" panose="020B0503020202020204" pitchFamily="34" charset="0"/>
              </a:rPr>
              <a:t>Youth Start </a:t>
            </a:r>
            <a:r>
              <a:rPr lang="de-AT" b="1" dirty="0" err="1">
                <a:latin typeface="Univers" panose="020B0503020202020204" pitchFamily="34" charset="0"/>
              </a:rPr>
              <a:t>Belgium</a:t>
            </a:r>
            <a:r>
              <a:rPr lang="de-AT" dirty="0">
                <a:latin typeface="Univers" panose="020B0503020202020204" pitchFamily="34" charset="0"/>
              </a:rPr>
              <a:t> (</a:t>
            </a:r>
            <a:r>
              <a:rPr lang="de-AT" dirty="0" err="1">
                <a:latin typeface="Univers" panose="020B0503020202020204" pitchFamily="34" charset="0"/>
              </a:rPr>
              <a:t>Belgium</a:t>
            </a:r>
            <a:r>
              <a:rPr lang="de-AT" dirty="0">
                <a:latin typeface="Univers" panose="020B0503020202020204" pitchFamily="34" charset="0"/>
              </a:rPr>
              <a:t>)</a:t>
            </a:r>
          </a:p>
          <a:p>
            <a:r>
              <a:rPr lang="de-AT" b="1" dirty="0">
                <a:latin typeface="Univers" panose="020B0503020202020204" pitchFamily="34" charset="0"/>
              </a:rPr>
              <a:t>Youth Smart Start </a:t>
            </a:r>
            <a:r>
              <a:rPr lang="de-AT" dirty="0">
                <a:latin typeface="Univers" panose="020B0503020202020204" pitchFamily="34" charset="0"/>
              </a:rPr>
              <a:t>(</a:t>
            </a:r>
            <a:r>
              <a:rPr lang="de-AT" dirty="0" err="1">
                <a:latin typeface="Univers" panose="020B0503020202020204" pitchFamily="34" charset="0"/>
              </a:rPr>
              <a:t>Bulgaria</a:t>
            </a:r>
            <a:r>
              <a:rPr lang="de-AT" dirty="0">
                <a:latin typeface="Univers" panose="020B0503020202020204" pitchFamily="34" charset="0"/>
              </a:rPr>
              <a:t>)</a:t>
            </a:r>
          </a:p>
          <a:p>
            <a:r>
              <a:rPr lang="de-AT" b="1" dirty="0">
                <a:latin typeface="Univers" panose="020B0503020202020204" pitchFamily="34" charset="0"/>
              </a:rPr>
              <a:t>NFTE Germany</a:t>
            </a:r>
            <a:r>
              <a:rPr lang="de-AT" dirty="0">
                <a:latin typeface="Univers" panose="020B0503020202020204" pitchFamily="34" charset="0"/>
              </a:rPr>
              <a:t> (Germany)</a:t>
            </a:r>
          </a:p>
          <a:p>
            <a:r>
              <a:rPr lang="de-AT" b="1" dirty="0">
                <a:latin typeface="Univers" panose="020B0503020202020204" pitchFamily="34" charset="0"/>
              </a:rPr>
              <a:t>FORÓIGE</a:t>
            </a:r>
            <a:r>
              <a:rPr lang="de-AT" dirty="0">
                <a:latin typeface="Univers" panose="020B0503020202020204" pitchFamily="34" charset="0"/>
              </a:rPr>
              <a:t> (</a:t>
            </a:r>
            <a:r>
              <a:rPr lang="de-AT" dirty="0" err="1">
                <a:latin typeface="Univers" panose="020B0503020202020204" pitchFamily="34" charset="0"/>
              </a:rPr>
              <a:t>Ireland</a:t>
            </a:r>
            <a:r>
              <a:rPr lang="de-AT" dirty="0">
                <a:latin typeface="Univers" panose="020B0503020202020204" pitchFamily="34" charset="0"/>
              </a:rPr>
              <a:t>)</a:t>
            </a:r>
          </a:p>
          <a:p>
            <a:r>
              <a:rPr lang="de-AT" b="1" dirty="0">
                <a:latin typeface="Univers" panose="020B0503020202020204" pitchFamily="34" charset="0"/>
              </a:rPr>
              <a:t>ICEI</a:t>
            </a:r>
            <a:r>
              <a:rPr lang="de-AT" dirty="0">
                <a:latin typeface="Univers" panose="020B0503020202020204" pitchFamily="34" charset="0"/>
              </a:rPr>
              <a:t> (</a:t>
            </a:r>
            <a:r>
              <a:rPr lang="de-AT" dirty="0" err="1">
                <a:latin typeface="Univers" panose="020B0503020202020204" pitchFamily="34" charset="0"/>
              </a:rPr>
              <a:t>Italy</a:t>
            </a:r>
            <a:r>
              <a:rPr lang="de-AT" dirty="0">
                <a:latin typeface="Univers" panose="020B0503020202020204" pitchFamily="34" charset="0"/>
              </a:rPr>
              <a:t>)</a:t>
            </a:r>
          </a:p>
          <a:p>
            <a:r>
              <a:rPr lang="de-AT" b="1" dirty="0">
                <a:latin typeface="Univers" panose="020B0503020202020204" pitchFamily="34" charset="0"/>
              </a:rPr>
              <a:t>Ministry </a:t>
            </a:r>
            <a:r>
              <a:rPr lang="de-AT" b="1" dirty="0" err="1">
                <a:latin typeface="Univers" panose="020B0503020202020204" pitchFamily="34" charset="0"/>
              </a:rPr>
              <a:t>of</a:t>
            </a:r>
            <a:r>
              <a:rPr lang="de-AT" b="1" dirty="0">
                <a:latin typeface="Univers" panose="020B0503020202020204" pitchFamily="34" charset="0"/>
              </a:rPr>
              <a:t> Education, Children and Youth </a:t>
            </a:r>
            <a:r>
              <a:rPr lang="de-AT" dirty="0">
                <a:latin typeface="Univers" panose="020B0503020202020204" pitchFamily="34" charset="0"/>
              </a:rPr>
              <a:t>(Luxembourg)</a:t>
            </a:r>
          </a:p>
          <a:p>
            <a:r>
              <a:rPr lang="de-AT" b="1" dirty="0">
                <a:latin typeface="Univers" panose="020B0503020202020204" pitchFamily="34" charset="0"/>
              </a:rPr>
              <a:t>ONE </a:t>
            </a:r>
            <a:r>
              <a:rPr lang="de-AT" b="1" dirty="0" err="1">
                <a:latin typeface="Univers" panose="020B0503020202020204" pitchFamily="34" charset="0"/>
              </a:rPr>
              <a:t>WORLDcitizens</a:t>
            </a:r>
            <a:r>
              <a:rPr lang="de-AT" b="1" dirty="0">
                <a:latin typeface="Univers" panose="020B0503020202020204" pitchFamily="34" charset="0"/>
              </a:rPr>
              <a:t> </a:t>
            </a:r>
            <a:r>
              <a:rPr lang="de-AT" dirty="0">
                <a:latin typeface="Univers" panose="020B0503020202020204" pitchFamily="34" charset="0"/>
              </a:rPr>
              <a:t>(</a:t>
            </a:r>
            <a:r>
              <a:rPr lang="de-AT" dirty="0" err="1">
                <a:latin typeface="Univers" panose="020B0503020202020204" pitchFamily="34" charset="0"/>
              </a:rPr>
              <a:t>Netherlands</a:t>
            </a:r>
            <a:r>
              <a:rPr lang="de-AT" dirty="0">
                <a:latin typeface="Univers" panose="020B0503020202020204" pitchFamily="34" charset="0"/>
              </a:rPr>
              <a:t>)</a:t>
            </a:r>
          </a:p>
          <a:p>
            <a:r>
              <a:rPr lang="de-AT" b="1" dirty="0">
                <a:latin typeface="Univers" panose="020B0503020202020204" pitchFamily="34" charset="0"/>
              </a:rPr>
              <a:t>VEZ </a:t>
            </a:r>
            <a:r>
              <a:rPr lang="de-AT" dirty="0">
                <a:latin typeface="Univers" panose="020B0503020202020204" pitchFamily="34" charset="0"/>
              </a:rPr>
              <a:t>(North-</a:t>
            </a:r>
            <a:r>
              <a:rPr lang="de-AT" dirty="0" err="1">
                <a:latin typeface="Univers" panose="020B0503020202020204" pitchFamily="34" charset="0"/>
              </a:rPr>
              <a:t>Macedonia</a:t>
            </a:r>
            <a:r>
              <a:rPr lang="de-AT" dirty="0">
                <a:latin typeface="Univers" panose="020B0503020202020204" pitchFamily="34" charset="0"/>
              </a:rPr>
              <a:t>)</a:t>
            </a:r>
          </a:p>
          <a:p>
            <a:r>
              <a:rPr lang="de-AT" b="1" dirty="0">
                <a:latin typeface="Univers" panose="020B0503020202020204" pitchFamily="34" charset="0"/>
              </a:rPr>
              <a:t>General </a:t>
            </a:r>
            <a:r>
              <a:rPr lang="de-AT" b="1" dirty="0" err="1">
                <a:latin typeface="Univers" panose="020B0503020202020204" pitchFamily="34" charset="0"/>
              </a:rPr>
              <a:t>Direction</a:t>
            </a:r>
            <a:r>
              <a:rPr lang="de-AT" b="1" dirty="0">
                <a:latin typeface="Univers" panose="020B0503020202020204" pitchFamily="34" charset="0"/>
              </a:rPr>
              <a:t> </a:t>
            </a:r>
            <a:r>
              <a:rPr lang="de-AT" b="1" dirty="0" err="1">
                <a:latin typeface="Univers" panose="020B0503020202020204" pitchFamily="34" charset="0"/>
              </a:rPr>
              <a:t>of</a:t>
            </a:r>
            <a:r>
              <a:rPr lang="de-AT" b="1" dirty="0">
                <a:latin typeface="Univers" panose="020B0503020202020204" pitchFamily="34" charset="0"/>
              </a:rPr>
              <a:t> Education </a:t>
            </a:r>
            <a:r>
              <a:rPr lang="de-AT" dirty="0">
                <a:latin typeface="Univers" panose="020B0503020202020204" pitchFamily="34" charset="0"/>
              </a:rPr>
              <a:t>(Portugal)</a:t>
            </a:r>
          </a:p>
          <a:p>
            <a:r>
              <a:rPr lang="de-AT" b="1" dirty="0">
                <a:latin typeface="Univers" panose="020B0503020202020204" pitchFamily="34" charset="0"/>
              </a:rPr>
              <a:t>Ministry </a:t>
            </a:r>
            <a:r>
              <a:rPr lang="de-AT" b="1" dirty="0" err="1">
                <a:latin typeface="Univers" panose="020B0503020202020204" pitchFamily="34" charset="0"/>
              </a:rPr>
              <a:t>of</a:t>
            </a:r>
            <a:r>
              <a:rPr lang="de-AT" b="1" dirty="0">
                <a:latin typeface="Univers" panose="020B0503020202020204" pitchFamily="34" charset="0"/>
              </a:rPr>
              <a:t> Education, Science and Sport </a:t>
            </a:r>
            <a:r>
              <a:rPr lang="de-AT" dirty="0">
                <a:latin typeface="Univers" panose="020B0503020202020204" pitchFamily="34" charset="0"/>
              </a:rPr>
              <a:t>(Slovenia)</a:t>
            </a:r>
          </a:p>
          <a:p>
            <a:r>
              <a:rPr lang="de-AT" b="1" dirty="0">
                <a:latin typeface="Univers" panose="020B0503020202020204" pitchFamily="34" charset="0"/>
              </a:rPr>
              <a:t>la Caixa </a:t>
            </a:r>
            <a:r>
              <a:rPr lang="de-AT" dirty="0">
                <a:latin typeface="Univers" panose="020B0503020202020204" pitchFamily="34" charset="0"/>
              </a:rPr>
              <a:t>(Spain)</a:t>
            </a:r>
          </a:p>
          <a:p>
            <a:r>
              <a:rPr lang="de-AT" b="1" dirty="0">
                <a:latin typeface="Univers" panose="020B0503020202020204" pitchFamily="34" charset="0"/>
              </a:rPr>
              <a:t>Initiative </a:t>
            </a:r>
            <a:r>
              <a:rPr lang="de-AT" b="1" dirty="0" err="1">
                <a:latin typeface="Univers" panose="020B0503020202020204" pitchFamily="34" charset="0"/>
              </a:rPr>
              <a:t>for</a:t>
            </a:r>
            <a:r>
              <a:rPr lang="de-AT" b="1" dirty="0">
                <a:latin typeface="Univers" panose="020B0503020202020204" pitchFamily="34" charset="0"/>
              </a:rPr>
              <a:t> Entrepreneurship Education in TVET</a:t>
            </a:r>
            <a:r>
              <a:rPr lang="de-AT" dirty="0">
                <a:latin typeface="Univers" panose="020B0503020202020204" pitchFamily="34" charset="0"/>
              </a:rPr>
              <a:t> (</a:t>
            </a:r>
            <a:r>
              <a:rPr lang="de-AT" dirty="0" err="1">
                <a:latin typeface="Univers" panose="020B0503020202020204" pitchFamily="34" charset="0"/>
              </a:rPr>
              <a:t>Switzerland</a:t>
            </a:r>
            <a:r>
              <a:rPr lang="de-AT" dirty="0">
                <a:latin typeface="Univers" panose="020B0503020202020204" pitchFamily="34" charset="0"/>
              </a:rPr>
              <a:t>)</a:t>
            </a:r>
          </a:p>
          <a:p>
            <a:r>
              <a:rPr lang="de-AT" b="1" dirty="0">
                <a:latin typeface="Univers" panose="020B0503020202020204" pitchFamily="34" charset="0"/>
              </a:rPr>
              <a:t>Network </a:t>
            </a:r>
            <a:r>
              <a:rPr lang="de-AT" b="1" dirty="0" err="1">
                <a:latin typeface="Univers" panose="020B0503020202020204" pitchFamily="34" charset="0"/>
              </a:rPr>
              <a:t>for</a:t>
            </a:r>
            <a:r>
              <a:rPr lang="de-AT" b="1" dirty="0">
                <a:latin typeface="Univers" panose="020B0503020202020204" pitchFamily="34" charset="0"/>
              </a:rPr>
              <a:t> Teaching Entrepreneurship</a:t>
            </a:r>
            <a:r>
              <a:rPr lang="de-AT" dirty="0">
                <a:latin typeface="Univers" panose="020B0503020202020204" pitchFamily="34" charset="0"/>
              </a:rPr>
              <a:t> (USA) als assoziierter Partner</a:t>
            </a:r>
          </a:p>
        </p:txBody>
      </p:sp>
    </p:spTree>
    <p:extLst>
      <p:ext uri="{BB962C8B-B14F-4D97-AF65-F5344CB8AC3E}">
        <p14:creationId xmlns:p14="http://schemas.microsoft.com/office/powerpoint/2010/main" val="250630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C6AC46-1E94-BC8F-E39E-C92BCD5A991C}"/>
              </a:ext>
            </a:extLst>
          </p:cNvPr>
          <p:cNvSpPr>
            <a:spLocks noGrp="1"/>
          </p:cNvSpPr>
          <p:nvPr>
            <p:ph type="title"/>
          </p:nvPr>
        </p:nvSpPr>
        <p:spPr>
          <a:xfrm>
            <a:off x="1221476" y="685800"/>
            <a:ext cx="5075906" cy="1896616"/>
          </a:xfrm>
        </p:spPr>
        <p:txBody>
          <a:bodyPr>
            <a:normAutofit/>
          </a:bodyPr>
          <a:lstStyle/>
          <a:p>
            <a:r>
              <a:rPr lang="de-DE" dirty="0"/>
              <a:t>Vision &amp; Mission</a:t>
            </a:r>
          </a:p>
        </p:txBody>
      </p:sp>
      <p:sp>
        <p:nvSpPr>
          <p:cNvPr id="3" name="Inhaltsplatzhalter 2">
            <a:extLst>
              <a:ext uri="{FF2B5EF4-FFF2-40B4-BE49-F238E27FC236}">
                <a16:creationId xmlns:a16="http://schemas.microsoft.com/office/drawing/2014/main" id="{2FEE2A6E-7498-0E8D-038F-D1B57484D138}"/>
              </a:ext>
            </a:extLst>
          </p:cNvPr>
          <p:cNvSpPr>
            <a:spLocks noGrp="1"/>
          </p:cNvSpPr>
          <p:nvPr>
            <p:ph idx="1"/>
          </p:nvPr>
        </p:nvSpPr>
        <p:spPr>
          <a:xfrm>
            <a:off x="1221475" y="2961280"/>
            <a:ext cx="5075905" cy="3210920"/>
          </a:xfrm>
        </p:spPr>
        <p:txBody>
          <a:bodyPr>
            <a:noAutofit/>
          </a:bodyPr>
          <a:lstStyle/>
          <a:p>
            <a:pPr marL="0" indent="0">
              <a:lnSpc>
                <a:spcPct val="110000"/>
              </a:lnSpc>
              <a:buNone/>
            </a:pPr>
            <a:r>
              <a:rPr lang="de-DE" sz="1200" dirty="0">
                <a:latin typeface="Univers" panose="020B0503020202020204" pitchFamily="34" charset="0"/>
              </a:rPr>
              <a:t>Unser Ziel ist es, Angebote zu schaffen, die junge Menschen dazu inspirieren, unternehmerisch aktiv zu werden, wirtschaftliche und gesellschaftliche Potenziale zu erkennen und eine erfolgreiche Zukunft zu planen. </a:t>
            </a:r>
          </a:p>
          <a:p>
            <a:pPr marL="0" indent="0">
              <a:lnSpc>
                <a:spcPct val="110000"/>
              </a:lnSpc>
              <a:buNone/>
            </a:pPr>
            <a:r>
              <a:rPr lang="de-DE" sz="1200" dirty="0">
                <a:latin typeface="Univers" panose="020B0503020202020204" pitchFamily="34" charset="0"/>
              </a:rPr>
              <a:t>Wir agieren auf europäischer Ebene und kooperieren mit engagierten Stakeholdern, um unsere Mission gemeinsam zielgerichtet und erfolgreich umzusetzen. </a:t>
            </a:r>
            <a:endParaRPr lang="de-AT" sz="1200" dirty="0">
              <a:latin typeface="Univers" panose="020B0503020202020204" pitchFamily="34" charset="0"/>
            </a:endParaRPr>
          </a:p>
          <a:p>
            <a:pPr marL="0" indent="0">
              <a:lnSpc>
                <a:spcPct val="110000"/>
              </a:lnSpc>
              <a:buNone/>
            </a:pPr>
            <a:r>
              <a:rPr lang="de-DE" sz="1200" dirty="0">
                <a:latin typeface="Univers" panose="020B0503020202020204" pitchFamily="34" charset="0"/>
              </a:rPr>
              <a:t>Wir sind uns der Tatsache bewusst, dass wir in einer komplexen, unvorhersehbaren Welt leben und wollen die nächste Generation darauf vorbereiten. Wir wollen den Horizont junger, engagierter Menschen erweitern und aufzeigen, dass ihr Handeln einen Unterschied machen kann und bestehende Herausforderungen durch unternehmerische Denkansätze und eigenständiges, selbstwirksames Handeln in Chancen verwandelt werden können.</a:t>
            </a:r>
            <a:endParaRPr lang="de-AT" sz="1200" dirty="0">
              <a:latin typeface="Univers" panose="020B0503020202020204" pitchFamily="34" charset="0"/>
            </a:endParaRPr>
          </a:p>
        </p:txBody>
      </p:sp>
      <p:sp>
        <p:nvSpPr>
          <p:cNvPr id="12" name="Freeform: Shape 11">
            <a:extLst>
              <a:ext uri="{FF2B5EF4-FFF2-40B4-BE49-F238E27FC236}">
                <a16:creationId xmlns:a16="http://schemas.microsoft.com/office/drawing/2014/main" id="{7FF0BCBD-CCEA-4351-B702-14C52EFE6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19465">
            <a:off x="6926280" y="397486"/>
            <a:ext cx="4948797" cy="6326554"/>
          </a:xfrm>
          <a:custGeom>
            <a:avLst/>
            <a:gdLst>
              <a:gd name="connsiteX0" fmla="*/ 4457507 w 5137176"/>
              <a:gd name="connsiteY0" fmla="*/ 0 h 6567378"/>
              <a:gd name="connsiteX1" fmla="*/ 4457507 w 5137176"/>
              <a:gd name="connsiteY1" fmla="*/ 1009868 h 6567378"/>
              <a:gd name="connsiteX2" fmla="*/ 5137176 w 5137176"/>
              <a:gd name="connsiteY2" fmla="*/ 1083966 h 6567378"/>
              <a:gd name="connsiteX3" fmla="*/ 4539371 w 5137176"/>
              <a:gd name="connsiteY3" fmla="*/ 6567378 h 6567378"/>
              <a:gd name="connsiteX4" fmla="*/ 108120 w 5137176"/>
              <a:gd name="connsiteY4" fmla="*/ 6084280 h 6567378"/>
              <a:gd name="connsiteX5" fmla="*/ 170085 w 5137176"/>
              <a:gd name="connsiteY5" fmla="*/ 5515902 h 6567378"/>
              <a:gd name="connsiteX6" fmla="*/ 0 w 5137176"/>
              <a:gd name="connsiteY6" fmla="*/ 5515902 h 6567378"/>
              <a:gd name="connsiteX7" fmla="*/ 0 w 5137176"/>
              <a:gd name="connsiteY7" fmla="*/ 0 h 656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176" h="6567378">
                <a:moveTo>
                  <a:pt x="4457507" y="0"/>
                </a:moveTo>
                <a:lnTo>
                  <a:pt x="4457507" y="1009868"/>
                </a:lnTo>
                <a:lnTo>
                  <a:pt x="5137176" y="1083966"/>
                </a:lnTo>
                <a:lnTo>
                  <a:pt x="4539371" y="6567378"/>
                </a:lnTo>
                <a:lnTo>
                  <a:pt x="108120" y="6084280"/>
                </a:lnTo>
                <a:lnTo>
                  <a:pt x="170085" y="5515902"/>
                </a:lnTo>
                <a:lnTo>
                  <a:pt x="0" y="5515902"/>
                </a:lnTo>
                <a:lnTo>
                  <a:pt x="0" y="0"/>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86A0039-6F9F-4E40-AE37-A1EA2DAC0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6892" y="425319"/>
            <a:ext cx="4768520" cy="6088714"/>
          </a:xfrm>
          <a:custGeom>
            <a:avLst/>
            <a:gdLst>
              <a:gd name="connsiteX0" fmla="*/ 4188628 w 4950037"/>
              <a:gd name="connsiteY0" fmla="*/ 0 h 6320484"/>
              <a:gd name="connsiteX1" fmla="*/ 4218584 w 4950037"/>
              <a:gd name="connsiteY1" fmla="*/ 18617 h 6320484"/>
              <a:gd name="connsiteX2" fmla="*/ 4220262 w 4950037"/>
              <a:gd name="connsiteY2" fmla="*/ 50299 h 6320484"/>
              <a:gd name="connsiteX3" fmla="*/ 4223339 w 4950037"/>
              <a:gd name="connsiteY3" fmla="*/ 51686 h 6320484"/>
              <a:gd name="connsiteX4" fmla="*/ 4243015 w 4950037"/>
              <a:gd name="connsiteY4" fmla="*/ 81229 h 6320484"/>
              <a:gd name="connsiteX5" fmla="*/ 4227211 w 4950037"/>
              <a:gd name="connsiteY5" fmla="*/ 140805 h 6320484"/>
              <a:gd name="connsiteX6" fmla="*/ 4226312 w 4950037"/>
              <a:gd name="connsiteY6" fmla="*/ 164608 h 6320484"/>
              <a:gd name="connsiteX7" fmla="*/ 4231134 w 4950037"/>
              <a:gd name="connsiteY7" fmla="*/ 255748 h 6320484"/>
              <a:gd name="connsiteX8" fmla="*/ 4235510 w 4950037"/>
              <a:gd name="connsiteY8" fmla="*/ 301854 h 6320484"/>
              <a:gd name="connsiteX9" fmla="*/ 4235520 w 4950037"/>
              <a:gd name="connsiteY9" fmla="*/ 330418 h 6320484"/>
              <a:gd name="connsiteX10" fmla="*/ 4235309 w 4950037"/>
              <a:gd name="connsiteY10" fmla="*/ 334638 h 6320484"/>
              <a:gd name="connsiteX11" fmla="*/ 4247535 w 4950037"/>
              <a:gd name="connsiteY11" fmla="*/ 565647 h 6320484"/>
              <a:gd name="connsiteX12" fmla="*/ 4249754 w 4950037"/>
              <a:gd name="connsiteY12" fmla="*/ 570257 h 6320484"/>
              <a:gd name="connsiteX13" fmla="*/ 4250201 w 4950037"/>
              <a:gd name="connsiteY13" fmla="*/ 594124 h 6320484"/>
              <a:gd name="connsiteX14" fmla="*/ 4249458 w 4950037"/>
              <a:gd name="connsiteY14" fmla="*/ 602018 h 6320484"/>
              <a:gd name="connsiteX15" fmla="*/ 4255354 w 4950037"/>
              <a:gd name="connsiteY15" fmla="*/ 713405 h 6320484"/>
              <a:gd name="connsiteX16" fmla="*/ 4257507 w 4950037"/>
              <a:gd name="connsiteY16" fmla="*/ 714073 h 6320484"/>
              <a:gd name="connsiteX17" fmla="*/ 4265497 w 4950037"/>
              <a:gd name="connsiteY17" fmla="*/ 749513 h 6320484"/>
              <a:gd name="connsiteX18" fmla="*/ 4271401 w 4950037"/>
              <a:gd name="connsiteY18" fmla="*/ 847749 h 6320484"/>
              <a:gd name="connsiteX19" fmla="*/ 4270503 w 4950037"/>
              <a:gd name="connsiteY19" fmla="*/ 861235 h 6320484"/>
              <a:gd name="connsiteX20" fmla="*/ 4270699 w 4950037"/>
              <a:gd name="connsiteY20" fmla="*/ 865719 h 6320484"/>
              <a:gd name="connsiteX21" fmla="*/ 4202536 w 4950037"/>
              <a:gd name="connsiteY21" fmla="*/ 861893 h 6320484"/>
              <a:gd name="connsiteX22" fmla="*/ 4202536 w 4950037"/>
              <a:gd name="connsiteY22" fmla="*/ 987895 h 6320484"/>
              <a:gd name="connsiteX23" fmla="*/ 4532772 w 4950037"/>
              <a:gd name="connsiteY23" fmla="*/ 1009893 h 6320484"/>
              <a:gd name="connsiteX24" fmla="*/ 4904400 w 4950037"/>
              <a:gd name="connsiteY24" fmla="*/ 1030269 h 6320484"/>
              <a:gd name="connsiteX25" fmla="*/ 4932162 w 4950037"/>
              <a:gd name="connsiteY25" fmla="*/ 1052023 h 6320484"/>
              <a:gd name="connsiteX26" fmla="*/ 4930395 w 4950037"/>
              <a:gd name="connsiteY26" fmla="*/ 1083700 h 6320484"/>
              <a:gd name="connsiteX27" fmla="*/ 4933305 w 4950037"/>
              <a:gd name="connsiteY27" fmla="*/ 1085413 h 6320484"/>
              <a:gd name="connsiteX28" fmla="*/ 4949662 w 4950037"/>
              <a:gd name="connsiteY28" fmla="*/ 1116915 h 6320484"/>
              <a:gd name="connsiteX29" fmla="*/ 4927494 w 4950037"/>
              <a:gd name="connsiteY29" fmla="*/ 1174426 h 6320484"/>
              <a:gd name="connsiteX30" fmla="*/ 4924021 w 4950037"/>
              <a:gd name="connsiteY30" fmla="*/ 1197992 h 6320484"/>
              <a:gd name="connsiteX31" fmla="*/ 4918937 w 4950037"/>
              <a:gd name="connsiteY31" fmla="*/ 1289117 h 6320484"/>
              <a:gd name="connsiteX32" fmla="*/ 4918290 w 4950037"/>
              <a:gd name="connsiteY32" fmla="*/ 1335426 h 6320484"/>
              <a:gd name="connsiteX33" fmla="*/ 4915204 w 4950037"/>
              <a:gd name="connsiteY33" fmla="*/ 1363823 h 6320484"/>
              <a:gd name="connsiteX34" fmla="*/ 4914538 w 4950037"/>
              <a:gd name="connsiteY34" fmla="*/ 1367995 h 6320484"/>
              <a:gd name="connsiteX35" fmla="*/ 4901655 w 4950037"/>
              <a:gd name="connsiteY35" fmla="*/ 1598968 h 6320484"/>
              <a:gd name="connsiteX36" fmla="*/ 4903361 w 4950037"/>
              <a:gd name="connsiteY36" fmla="*/ 1603791 h 6320484"/>
              <a:gd name="connsiteX37" fmla="*/ 4901219 w 4950037"/>
              <a:gd name="connsiteY37" fmla="*/ 1627566 h 6320484"/>
              <a:gd name="connsiteX38" fmla="*/ 4899626 w 4950037"/>
              <a:gd name="connsiteY38" fmla="*/ 1635333 h 6320484"/>
              <a:gd name="connsiteX39" fmla="*/ 4893414 w 4950037"/>
              <a:gd name="connsiteY39" fmla="*/ 1746703 h 6320484"/>
              <a:gd name="connsiteX40" fmla="*/ 4895482 w 4950037"/>
              <a:gd name="connsiteY40" fmla="*/ 1747601 h 6320484"/>
              <a:gd name="connsiteX41" fmla="*/ 4899584 w 4950037"/>
              <a:gd name="connsiteY41" fmla="*/ 1783699 h 6320484"/>
              <a:gd name="connsiteX42" fmla="*/ 4894806 w 4950037"/>
              <a:gd name="connsiteY42" fmla="*/ 1881995 h 6320484"/>
              <a:gd name="connsiteX43" fmla="*/ 4894702 w 4950037"/>
              <a:gd name="connsiteY43" fmla="*/ 1940154 h 6320484"/>
              <a:gd name="connsiteX44" fmla="*/ 4898986 w 4950037"/>
              <a:gd name="connsiteY44" fmla="*/ 1961221 h 6320484"/>
              <a:gd name="connsiteX45" fmla="*/ 4902063 w 4950037"/>
              <a:gd name="connsiteY45" fmla="*/ 1991332 h 6320484"/>
              <a:gd name="connsiteX46" fmla="*/ 4910843 w 4950037"/>
              <a:gd name="connsiteY46" fmla="*/ 2043680 h 6320484"/>
              <a:gd name="connsiteX47" fmla="*/ 4913111 w 4950037"/>
              <a:gd name="connsiteY47" fmla="*/ 2093780 h 6320484"/>
              <a:gd name="connsiteX48" fmla="*/ 4912235 w 4950037"/>
              <a:gd name="connsiteY48" fmla="*/ 2127331 h 6320484"/>
              <a:gd name="connsiteX49" fmla="*/ 4911774 w 4950037"/>
              <a:gd name="connsiteY49" fmla="*/ 2132180 h 6320484"/>
              <a:gd name="connsiteX50" fmla="*/ 4902693 w 4950037"/>
              <a:gd name="connsiteY50" fmla="*/ 2171984 h 6320484"/>
              <a:gd name="connsiteX51" fmla="*/ 4905943 w 4950037"/>
              <a:gd name="connsiteY51" fmla="*/ 2175920 h 6320484"/>
              <a:gd name="connsiteX52" fmla="*/ 4908773 w 4950037"/>
              <a:gd name="connsiteY52" fmla="*/ 2188707 h 6320484"/>
              <a:gd name="connsiteX53" fmla="*/ 4904052 w 4950037"/>
              <a:gd name="connsiteY53" fmla="*/ 2199268 h 6320484"/>
              <a:gd name="connsiteX54" fmla="*/ 4893911 w 4950037"/>
              <a:gd name="connsiteY54" fmla="*/ 2249378 h 6320484"/>
              <a:gd name="connsiteX55" fmla="*/ 4883060 w 4950037"/>
              <a:gd name="connsiteY55" fmla="*/ 2322907 h 6320484"/>
              <a:gd name="connsiteX56" fmla="*/ 4878199 w 4950037"/>
              <a:gd name="connsiteY56" fmla="*/ 2333841 h 6320484"/>
              <a:gd name="connsiteX57" fmla="*/ 4863832 w 4950037"/>
              <a:gd name="connsiteY57" fmla="*/ 2405746 h 6320484"/>
              <a:gd name="connsiteX58" fmla="*/ 4860132 w 4950037"/>
              <a:gd name="connsiteY58" fmla="*/ 2443689 h 6320484"/>
              <a:gd name="connsiteX59" fmla="*/ 4863777 w 4950037"/>
              <a:gd name="connsiteY59" fmla="*/ 2448134 h 6320484"/>
              <a:gd name="connsiteX60" fmla="*/ 4862134 w 4950037"/>
              <a:gd name="connsiteY60" fmla="*/ 2459306 h 6320484"/>
              <a:gd name="connsiteX61" fmla="*/ 4862544 w 4950037"/>
              <a:gd name="connsiteY61" fmla="*/ 2462358 h 6320484"/>
              <a:gd name="connsiteX62" fmla="*/ 4864049 w 4950037"/>
              <a:gd name="connsiteY62" fmla="*/ 2479770 h 6320484"/>
              <a:gd name="connsiteX63" fmla="*/ 4852627 w 4950037"/>
              <a:gd name="connsiteY63" fmla="*/ 2514583 h 6320484"/>
              <a:gd name="connsiteX64" fmla="*/ 4850576 w 4950037"/>
              <a:gd name="connsiteY64" fmla="*/ 2514709 h 6320484"/>
              <a:gd name="connsiteX65" fmla="*/ 4842113 w 4950037"/>
              <a:gd name="connsiteY65" fmla="*/ 2666439 h 6320484"/>
              <a:gd name="connsiteX66" fmla="*/ 4850768 w 4950037"/>
              <a:gd name="connsiteY66" fmla="*/ 2690544 h 6320484"/>
              <a:gd name="connsiteX67" fmla="*/ 4853036 w 4950037"/>
              <a:gd name="connsiteY67" fmla="*/ 2740646 h 6320484"/>
              <a:gd name="connsiteX68" fmla="*/ 4852159 w 4950037"/>
              <a:gd name="connsiteY68" fmla="*/ 2774197 h 6320484"/>
              <a:gd name="connsiteX69" fmla="*/ 4851699 w 4950037"/>
              <a:gd name="connsiteY69" fmla="*/ 2779045 h 6320484"/>
              <a:gd name="connsiteX70" fmla="*/ 4842617 w 4950037"/>
              <a:gd name="connsiteY70" fmla="*/ 2818850 h 6320484"/>
              <a:gd name="connsiteX71" fmla="*/ 4845868 w 4950037"/>
              <a:gd name="connsiteY71" fmla="*/ 2822786 h 6320484"/>
              <a:gd name="connsiteX72" fmla="*/ 4848697 w 4950037"/>
              <a:gd name="connsiteY72" fmla="*/ 2835573 h 6320484"/>
              <a:gd name="connsiteX73" fmla="*/ 4843976 w 4950037"/>
              <a:gd name="connsiteY73" fmla="*/ 2846133 h 6320484"/>
              <a:gd name="connsiteX74" fmla="*/ 4833835 w 4950037"/>
              <a:gd name="connsiteY74" fmla="*/ 2896246 h 6320484"/>
              <a:gd name="connsiteX75" fmla="*/ 4826535 w 4950037"/>
              <a:gd name="connsiteY75" fmla="*/ 2945711 h 6320484"/>
              <a:gd name="connsiteX76" fmla="*/ 4770687 w 4950037"/>
              <a:gd name="connsiteY76" fmla="*/ 3999577 h 6320484"/>
              <a:gd name="connsiteX77" fmla="*/ 4757955 w 4950037"/>
              <a:gd name="connsiteY77" fmla="*/ 4252632 h 6320484"/>
              <a:gd name="connsiteX78" fmla="*/ 4746917 w 4950037"/>
              <a:gd name="connsiteY78" fmla="*/ 4414955 h 6320484"/>
              <a:gd name="connsiteX79" fmla="*/ 4656537 w 4950037"/>
              <a:gd name="connsiteY79" fmla="*/ 6050064 h 6320484"/>
              <a:gd name="connsiteX80" fmla="*/ 4661812 w 4950037"/>
              <a:gd name="connsiteY80" fmla="*/ 6086684 h 6320484"/>
              <a:gd name="connsiteX81" fmla="*/ 4665332 w 4950037"/>
              <a:gd name="connsiteY81" fmla="*/ 6121067 h 6320484"/>
              <a:gd name="connsiteX82" fmla="*/ 4668152 w 4950037"/>
              <a:gd name="connsiteY82" fmla="*/ 6221142 h 6320484"/>
              <a:gd name="connsiteX83" fmla="*/ 4649673 w 4950037"/>
              <a:gd name="connsiteY83" fmla="*/ 6255466 h 6320484"/>
              <a:gd name="connsiteX84" fmla="*/ 4645040 w 4950037"/>
              <a:gd name="connsiteY84" fmla="*/ 6258160 h 6320484"/>
              <a:gd name="connsiteX85" fmla="*/ 4641598 w 4950037"/>
              <a:gd name="connsiteY85" fmla="*/ 6320461 h 6320484"/>
              <a:gd name="connsiteX86" fmla="*/ 724747 w 4950037"/>
              <a:gd name="connsiteY86" fmla="*/ 6068362 h 6320484"/>
              <a:gd name="connsiteX87" fmla="*/ 415706 w 4950037"/>
              <a:gd name="connsiteY87" fmla="*/ 6051307 h 6320484"/>
              <a:gd name="connsiteX88" fmla="*/ 420012 w 4950037"/>
              <a:gd name="connsiteY88" fmla="*/ 6011137 h 6320484"/>
              <a:gd name="connsiteX89" fmla="*/ 424214 w 4950037"/>
              <a:gd name="connsiteY89" fmla="*/ 6004548 h 6320484"/>
              <a:gd name="connsiteX90" fmla="*/ 424482 w 4950037"/>
              <a:gd name="connsiteY90" fmla="*/ 6001808 h 6320484"/>
              <a:gd name="connsiteX91" fmla="*/ 424751 w 4950037"/>
              <a:gd name="connsiteY91" fmla="*/ 5999066 h 6320484"/>
              <a:gd name="connsiteX92" fmla="*/ 425286 w 4950037"/>
              <a:gd name="connsiteY92" fmla="*/ 5993584 h 6320484"/>
              <a:gd name="connsiteX93" fmla="*/ 424972 w 4950037"/>
              <a:gd name="connsiteY93" fmla="*/ 5987694 h 6320484"/>
              <a:gd name="connsiteX94" fmla="*/ 424390 w 4950037"/>
              <a:gd name="connsiteY94" fmla="*/ 5984546 h 6320484"/>
              <a:gd name="connsiteX95" fmla="*/ 424659 w 4950037"/>
              <a:gd name="connsiteY95" fmla="*/ 5981803 h 6320484"/>
              <a:gd name="connsiteX96" fmla="*/ 424344 w 4950037"/>
              <a:gd name="connsiteY96" fmla="*/ 5975914 h 6320484"/>
              <a:gd name="connsiteX97" fmla="*/ 423763 w 4950037"/>
              <a:gd name="connsiteY97" fmla="*/ 5972765 h 6320484"/>
              <a:gd name="connsiteX98" fmla="*/ 423136 w 4950037"/>
              <a:gd name="connsiteY98" fmla="*/ 5960984 h 6320484"/>
              <a:gd name="connsiteX99" fmla="*/ 422554 w 4950037"/>
              <a:gd name="connsiteY99" fmla="*/ 5957836 h 6320484"/>
              <a:gd name="connsiteX100" fmla="*/ 422821 w 4950037"/>
              <a:gd name="connsiteY100" fmla="*/ 5955094 h 6320484"/>
              <a:gd name="connsiteX101" fmla="*/ 421392 w 4950037"/>
              <a:gd name="connsiteY101" fmla="*/ 5951537 h 6320484"/>
              <a:gd name="connsiteX102" fmla="*/ 426782 w 4950037"/>
              <a:gd name="connsiteY102" fmla="*/ 5888089 h 6320484"/>
              <a:gd name="connsiteX103" fmla="*/ 448292 w 4950037"/>
              <a:gd name="connsiteY103" fmla="*/ 5480986 h 6320484"/>
              <a:gd name="connsiteX104" fmla="*/ 330530 w 4950037"/>
              <a:gd name="connsiteY104" fmla="*/ 5480986 h 6320484"/>
              <a:gd name="connsiteX105" fmla="*/ 330530 w 4950037"/>
              <a:gd name="connsiteY105" fmla="*/ 5395293 h 6320484"/>
              <a:gd name="connsiteX106" fmla="*/ 326057 w 4950037"/>
              <a:gd name="connsiteY106" fmla="*/ 5474970 h 6320484"/>
              <a:gd name="connsiteX107" fmla="*/ 270547 w 4950037"/>
              <a:gd name="connsiteY107" fmla="*/ 5477941 h 6320484"/>
              <a:gd name="connsiteX108" fmla="*/ 270474 w 4950037"/>
              <a:gd name="connsiteY108" fmla="*/ 5437541 h 6320484"/>
              <a:gd name="connsiteX109" fmla="*/ 273937 w 4950037"/>
              <a:gd name="connsiteY109" fmla="*/ 5430535 h 6320484"/>
              <a:gd name="connsiteX110" fmla="*/ 273907 w 4950037"/>
              <a:gd name="connsiteY110" fmla="*/ 5427782 h 6320484"/>
              <a:gd name="connsiteX111" fmla="*/ 273877 w 4950037"/>
              <a:gd name="connsiteY111" fmla="*/ 5425027 h 6320484"/>
              <a:gd name="connsiteX112" fmla="*/ 273815 w 4950037"/>
              <a:gd name="connsiteY112" fmla="*/ 5419519 h 6320484"/>
              <a:gd name="connsiteX113" fmla="*/ 272864 w 4950037"/>
              <a:gd name="connsiteY113" fmla="*/ 5413698 h 6320484"/>
              <a:gd name="connsiteX114" fmla="*/ 271946 w 4950037"/>
              <a:gd name="connsiteY114" fmla="*/ 5410631 h 6320484"/>
              <a:gd name="connsiteX115" fmla="*/ 271914 w 4950037"/>
              <a:gd name="connsiteY115" fmla="*/ 5407876 h 6320484"/>
              <a:gd name="connsiteX116" fmla="*/ 270963 w 4950037"/>
              <a:gd name="connsiteY116" fmla="*/ 5402055 h 6320484"/>
              <a:gd name="connsiteX117" fmla="*/ 270045 w 4950037"/>
              <a:gd name="connsiteY117" fmla="*/ 5398988 h 6320484"/>
              <a:gd name="connsiteX118" fmla="*/ 268144 w 4950037"/>
              <a:gd name="connsiteY118" fmla="*/ 5387344 h 6320484"/>
              <a:gd name="connsiteX119" fmla="*/ 267225 w 4950037"/>
              <a:gd name="connsiteY119" fmla="*/ 5384278 h 6320484"/>
              <a:gd name="connsiteX120" fmla="*/ 267193 w 4950037"/>
              <a:gd name="connsiteY120" fmla="*/ 5381523 h 6320484"/>
              <a:gd name="connsiteX121" fmla="*/ 265387 w 4950037"/>
              <a:gd name="connsiteY121" fmla="*/ 5378142 h 6320484"/>
              <a:gd name="connsiteX122" fmla="*/ 263868 w 4950037"/>
              <a:gd name="connsiteY122" fmla="*/ 5314483 h 6320484"/>
              <a:gd name="connsiteX123" fmla="*/ 192697 w 4950037"/>
              <a:gd name="connsiteY123" fmla="*/ 4040419 h 6320484"/>
              <a:gd name="connsiteX124" fmla="*/ 0 w 4950037"/>
              <a:gd name="connsiteY124" fmla="*/ 208389 h 6320484"/>
              <a:gd name="connsiteX125" fmla="*/ 2990554 w 4950037"/>
              <a:gd name="connsiteY125" fmla="*/ 54813 h 6320484"/>
              <a:gd name="connsiteX126" fmla="*/ 3816982 w 4950037"/>
              <a:gd name="connsiteY126" fmla="*/ 20020 h 6320484"/>
              <a:gd name="connsiteX0" fmla="*/ 4188628 w 4950037"/>
              <a:gd name="connsiteY0" fmla="*/ 0 h 6320484"/>
              <a:gd name="connsiteX1" fmla="*/ 4218584 w 4950037"/>
              <a:gd name="connsiteY1" fmla="*/ 18617 h 6320484"/>
              <a:gd name="connsiteX2" fmla="*/ 4220262 w 4950037"/>
              <a:gd name="connsiteY2" fmla="*/ 50299 h 6320484"/>
              <a:gd name="connsiteX3" fmla="*/ 4223339 w 4950037"/>
              <a:gd name="connsiteY3" fmla="*/ 51686 h 6320484"/>
              <a:gd name="connsiteX4" fmla="*/ 4243015 w 4950037"/>
              <a:gd name="connsiteY4" fmla="*/ 81229 h 6320484"/>
              <a:gd name="connsiteX5" fmla="*/ 4227211 w 4950037"/>
              <a:gd name="connsiteY5" fmla="*/ 140805 h 6320484"/>
              <a:gd name="connsiteX6" fmla="*/ 4226312 w 4950037"/>
              <a:gd name="connsiteY6" fmla="*/ 164608 h 6320484"/>
              <a:gd name="connsiteX7" fmla="*/ 4231134 w 4950037"/>
              <a:gd name="connsiteY7" fmla="*/ 255748 h 6320484"/>
              <a:gd name="connsiteX8" fmla="*/ 4235510 w 4950037"/>
              <a:gd name="connsiteY8" fmla="*/ 301854 h 6320484"/>
              <a:gd name="connsiteX9" fmla="*/ 4235520 w 4950037"/>
              <a:gd name="connsiteY9" fmla="*/ 330418 h 6320484"/>
              <a:gd name="connsiteX10" fmla="*/ 4235309 w 4950037"/>
              <a:gd name="connsiteY10" fmla="*/ 334638 h 6320484"/>
              <a:gd name="connsiteX11" fmla="*/ 4247535 w 4950037"/>
              <a:gd name="connsiteY11" fmla="*/ 565647 h 6320484"/>
              <a:gd name="connsiteX12" fmla="*/ 4249754 w 4950037"/>
              <a:gd name="connsiteY12" fmla="*/ 570257 h 6320484"/>
              <a:gd name="connsiteX13" fmla="*/ 4250201 w 4950037"/>
              <a:gd name="connsiteY13" fmla="*/ 594124 h 6320484"/>
              <a:gd name="connsiteX14" fmla="*/ 4249458 w 4950037"/>
              <a:gd name="connsiteY14" fmla="*/ 602018 h 6320484"/>
              <a:gd name="connsiteX15" fmla="*/ 4255354 w 4950037"/>
              <a:gd name="connsiteY15" fmla="*/ 713405 h 6320484"/>
              <a:gd name="connsiteX16" fmla="*/ 4257507 w 4950037"/>
              <a:gd name="connsiteY16" fmla="*/ 714073 h 6320484"/>
              <a:gd name="connsiteX17" fmla="*/ 4265497 w 4950037"/>
              <a:gd name="connsiteY17" fmla="*/ 749513 h 6320484"/>
              <a:gd name="connsiteX18" fmla="*/ 4271401 w 4950037"/>
              <a:gd name="connsiteY18" fmla="*/ 847749 h 6320484"/>
              <a:gd name="connsiteX19" fmla="*/ 4270503 w 4950037"/>
              <a:gd name="connsiteY19" fmla="*/ 861235 h 6320484"/>
              <a:gd name="connsiteX20" fmla="*/ 4270699 w 4950037"/>
              <a:gd name="connsiteY20" fmla="*/ 865719 h 6320484"/>
              <a:gd name="connsiteX21" fmla="*/ 4202536 w 4950037"/>
              <a:gd name="connsiteY21" fmla="*/ 987895 h 6320484"/>
              <a:gd name="connsiteX22" fmla="*/ 4532772 w 4950037"/>
              <a:gd name="connsiteY22" fmla="*/ 1009893 h 6320484"/>
              <a:gd name="connsiteX23" fmla="*/ 4904400 w 4950037"/>
              <a:gd name="connsiteY23" fmla="*/ 1030269 h 6320484"/>
              <a:gd name="connsiteX24" fmla="*/ 4932162 w 4950037"/>
              <a:gd name="connsiteY24" fmla="*/ 1052023 h 6320484"/>
              <a:gd name="connsiteX25" fmla="*/ 4930395 w 4950037"/>
              <a:gd name="connsiteY25" fmla="*/ 1083700 h 6320484"/>
              <a:gd name="connsiteX26" fmla="*/ 4933305 w 4950037"/>
              <a:gd name="connsiteY26" fmla="*/ 1085413 h 6320484"/>
              <a:gd name="connsiteX27" fmla="*/ 4949662 w 4950037"/>
              <a:gd name="connsiteY27" fmla="*/ 1116915 h 6320484"/>
              <a:gd name="connsiteX28" fmla="*/ 4927494 w 4950037"/>
              <a:gd name="connsiteY28" fmla="*/ 1174426 h 6320484"/>
              <a:gd name="connsiteX29" fmla="*/ 4924021 w 4950037"/>
              <a:gd name="connsiteY29" fmla="*/ 1197992 h 6320484"/>
              <a:gd name="connsiteX30" fmla="*/ 4918937 w 4950037"/>
              <a:gd name="connsiteY30" fmla="*/ 1289117 h 6320484"/>
              <a:gd name="connsiteX31" fmla="*/ 4918290 w 4950037"/>
              <a:gd name="connsiteY31" fmla="*/ 1335426 h 6320484"/>
              <a:gd name="connsiteX32" fmla="*/ 4915204 w 4950037"/>
              <a:gd name="connsiteY32" fmla="*/ 1363823 h 6320484"/>
              <a:gd name="connsiteX33" fmla="*/ 4914538 w 4950037"/>
              <a:gd name="connsiteY33" fmla="*/ 1367995 h 6320484"/>
              <a:gd name="connsiteX34" fmla="*/ 4901655 w 4950037"/>
              <a:gd name="connsiteY34" fmla="*/ 1598968 h 6320484"/>
              <a:gd name="connsiteX35" fmla="*/ 4903361 w 4950037"/>
              <a:gd name="connsiteY35" fmla="*/ 1603791 h 6320484"/>
              <a:gd name="connsiteX36" fmla="*/ 4901219 w 4950037"/>
              <a:gd name="connsiteY36" fmla="*/ 1627566 h 6320484"/>
              <a:gd name="connsiteX37" fmla="*/ 4899626 w 4950037"/>
              <a:gd name="connsiteY37" fmla="*/ 1635333 h 6320484"/>
              <a:gd name="connsiteX38" fmla="*/ 4893414 w 4950037"/>
              <a:gd name="connsiteY38" fmla="*/ 1746703 h 6320484"/>
              <a:gd name="connsiteX39" fmla="*/ 4895482 w 4950037"/>
              <a:gd name="connsiteY39" fmla="*/ 1747601 h 6320484"/>
              <a:gd name="connsiteX40" fmla="*/ 4899584 w 4950037"/>
              <a:gd name="connsiteY40" fmla="*/ 1783699 h 6320484"/>
              <a:gd name="connsiteX41" fmla="*/ 4894806 w 4950037"/>
              <a:gd name="connsiteY41" fmla="*/ 1881995 h 6320484"/>
              <a:gd name="connsiteX42" fmla="*/ 4894702 w 4950037"/>
              <a:gd name="connsiteY42" fmla="*/ 1940154 h 6320484"/>
              <a:gd name="connsiteX43" fmla="*/ 4898986 w 4950037"/>
              <a:gd name="connsiteY43" fmla="*/ 1961221 h 6320484"/>
              <a:gd name="connsiteX44" fmla="*/ 4902063 w 4950037"/>
              <a:gd name="connsiteY44" fmla="*/ 1991332 h 6320484"/>
              <a:gd name="connsiteX45" fmla="*/ 4910843 w 4950037"/>
              <a:gd name="connsiteY45" fmla="*/ 2043680 h 6320484"/>
              <a:gd name="connsiteX46" fmla="*/ 4913111 w 4950037"/>
              <a:gd name="connsiteY46" fmla="*/ 2093780 h 6320484"/>
              <a:gd name="connsiteX47" fmla="*/ 4912235 w 4950037"/>
              <a:gd name="connsiteY47" fmla="*/ 2127331 h 6320484"/>
              <a:gd name="connsiteX48" fmla="*/ 4911774 w 4950037"/>
              <a:gd name="connsiteY48" fmla="*/ 2132180 h 6320484"/>
              <a:gd name="connsiteX49" fmla="*/ 4902693 w 4950037"/>
              <a:gd name="connsiteY49" fmla="*/ 2171984 h 6320484"/>
              <a:gd name="connsiteX50" fmla="*/ 4905943 w 4950037"/>
              <a:gd name="connsiteY50" fmla="*/ 2175920 h 6320484"/>
              <a:gd name="connsiteX51" fmla="*/ 4908773 w 4950037"/>
              <a:gd name="connsiteY51" fmla="*/ 2188707 h 6320484"/>
              <a:gd name="connsiteX52" fmla="*/ 4904052 w 4950037"/>
              <a:gd name="connsiteY52" fmla="*/ 2199268 h 6320484"/>
              <a:gd name="connsiteX53" fmla="*/ 4893911 w 4950037"/>
              <a:gd name="connsiteY53" fmla="*/ 2249378 h 6320484"/>
              <a:gd name="connsiteX54" fmla="*/ 4883060 w 4950037"/>
              <a:gd name="connsiteY54" fmla="*/ 2322907 h 6320484"/>
              <a:gd name="connsiteX55" fmla="*/ 4878199 w 4950037"/>
              <a:gd name="connsiteY55" fmla="*/ 2333841 h 6320484"/>
              <a:gd name="connsiteX56" fmla="*/ 4863832 w 4950037"/>
              <a:gd name="connsiteY56" fmla="*/ 2405746 h 6320484"/>
              <a:gd name="connsiteX57" fmla="*/ 4860132 w 4950037"/>
              <a:gd name="connsiteY57" fmla="*/ 2443689 h 6320484"/>
              <a:gd name="connsiteX58" fmla="*/ 4863777 w 4950037"/>
              <a:gd name="connsiteY58" fmla="*/ 2448134 h 6320484"/>
              <a:gd name="connsiteX59" fmla="*/ 4862134 w 4950037"/>
              <a:gd name="connsiteY59" fmla="*/ 2459306 h 6320484"/>
              <a:gd name="connsiteX60" fmla="*/ 4862544 w 4950037"/>
              <a:gd name="connsiteY60" fmla="*/ 2462358 h 6320484"/>
              <a:gd name="connsiteX61" fmla="*/ 4864049 w 4950037"/>
              <a:gd name="connsiteY61" fmla="*/ 2479770 h 6320484"/>
              <a:gd name="connsiteX62" fmla="*/ 4852627 w 4950037"/>
              <a:gd name="connsiteY62" fmla="*/ 2514583 h 6320484"/>
              <a:gd name="connsiteX63" fmla="*/ 4850576 w 4950037"/>
              <a:gd name="connsiteY63" fmla="*/ 2514709 h 6320484"/>
              <a:gd name="connsiteX64" fmla="*/ 4842113 w 4950037"/>
              <a:gd name="connsiteY64" fmla="*/ 2666439 h 6320484"/>
              <a:gd name="connsiteX65" fmla="*/ 4850768 w 4950037"/>
              <a:gd name="connsiteY65" fmla="*/ 2690544 h 6320484"/>
              <a:gd name="connsiteX66" fmla="*/ 4853036 w 4950037"/>
              <a:gd name="connsiteY66" fmla="*/ 2740646 h 6320484"/>
              <a:gd name="connsiteX67" fmla="*/ 4852159 w 4950037"/>
              <a:gd name="connsiteY67" fmla="*/ 2774197 h 6320484"/>
              <a:gd name="connsiteX68" fmla="*/ 4851699 w 4950037"/>
              <a:gd name="connsiteY68" fmla="*/ 2779045 h 6320484"/>
              <a:gd name="connsiteX69" fmla="*/ 4842617 w 4950037"/>
              <a:gd name="connsiteY69" fmla="*/ 2818850 h 6320484"/>
              <a:gd name="connsiteX70" fmla="*/ 4845868 w 4950037"/>
              <a:gd name="connsiteY70" fmla="*/ 2822786 h 6320484"/>
              <a:gd name="connsiteX71" fmla="*/ 4848697 w 4950037"/>
              <a:gd name="connsiteY71" fmla="*/ 2835573 h 6320484"/>
              <a:gd name="connsiteX72" fmla="*/ 4843976 w 4950037"/>
              <a:gd name="connsiteY72" fmla="*/ 2846133 h 6320484"/>
              <a:gd name="connsiteX73" fmla="*/ 4833835 w 4950037"/>
              <a:gd name="connsiteY73" fmla="*/ 2896246 h 6320484"/>
              <a:gd name="connsiteX74" fmla="*/ 4826535 w 4950037"/>
              <a:gd name="connsiteY74" fmla="*/ 2945711 h 6320484"/>
              <a:gd name="connsiteX75" fmla="*/ 4770687 w 4950037"/>
              <a:gd name="connsiteY75" fmla="*/ 3999577 h 6320484"/>
              <a:gd name="connsiteX76" fmla="*/ 4757955 w 4950037"/>
              <a:gd name="connsiteY76" fmla="*/ 4252632 h 6320484"/>
              <a:gd name="connsiteX77" fmla="*/ 4746917 w 4950037"/>
              <a:gd name="connsiteY77" fmla="*/ 4414955 h 6320484"/>
              <a:gd name="connsiteX78" fmla="*/ 4656537 w 4950037"/>
              <a:gd name="connsiteY78" fmla="*/ 6050064 h 6320484"/>
              <a:gd name="connsiteX79" fmla="*/ 4661812 w 4950037"/>
              <a:gd name="connsiteY79" fmla="*/ 6086684 h 6320484"/>
              <a:gd name="connsiteX80" fmla="*/ 4665332 w 4950037"/>
              <a:gd name="connsiteY80" fmla="*/ 6121067 h 6320484"/>
              <a:gd name="connsiteX81" fmla="*/ 4668152 w 4950037"/>
              <a:gd name="connsiteY81" fmla="*/ 6221142 h 6320484"/>
              <a:gd name="connsiteX82" fmla="*/ 4649673 w 4950037"/>
              <a:gd name="connsiteY82" fmla="*/ 6255466 h 6320484"/>
              <a:gd name="connsiteX83" fmla="*/ 4645040 w 4950037"/>
              <a:gd name="connsiteY83" fmla="*/ 6258160 h 6320484"/>
              <a:gd name="connsiteX84" fmla="*/ 4641598 w 4950037"/>
              <a:gd name="connsiteY84" fmla="*/ 6320461 h 6320484"/>
              <a:gd name="connsiteX85" fmla="*/ 724747 w 4950037"/>
              <a:gd name="connsiteY85" fmla="*/ 6068362 h 6320484"/>
              <a:gd name="connsiteX86" fmla="*/ 415706 w 4950037"/>
              <a:gd name="connsiteY86" fmla="*/ 6051307 h 6320484"/>
              <a:gd name="connsiteX87" fmla="*/ 420012 w 4950037"/>
              <a:gd name="connsiteY87" fmla="*/ 6011137 h 6320484"/>
              <a:gd name="connsiteX88" fmla="*/ 424214 w 4950037"/>
              <a:gd name="connsiteY88" fmla="*/ 6004548 h 6320484"/>
              <a:gd name="connsiteX89" fmla="*/ 424482 w 4950037"/>
              <a:gd name="connsiteY89" fmla="*/ 6001808 h 6320484"/>
              <a:gd name="connsiteX90" fmla="*/ 424751 w 4950037"/>
              <a:gd name="connsiteY90" fmla="*/ 5999066 h 6320484"/>
              <a:gd name="connsiteX91" fmla="*/ 425286 w 4950037"/>
              <a:gd name="connsiteY91" fmla="*/ 5993584 h 6320484"/>
              <a:gd name="connsiteX92" fmla="*/ 424972 w 4950037"/>
              <a:gd name="connsiteY92" fmla="*/ 5987694 h 6320484"/>
              <a:gd name="connsiteX93" fmla="*/ 424390 w 4950037"/>
              <a:gd name="connsiteY93" fmla="*/ 5984546 h 6320484"/>
              <a:gd name="connsiteX94" fmla="*/ 424659 w 4950037"/>
              <a:gd name="connsiteY94" fmla="*/ 5981803 h 6320484"/>
              <a:gd name="connsiteX95" fmla="*/ 424344 w 4950037"/>
              <a:gd name="connsiteY95" fmla="*/ 5975914 h 6320484"/>
              <a:gd name="connsiteX96" fmla="*/ 423763 w 4950037"/>
              <a:gd name="connsiteY96" fmla="*/ 5972765 h 6320484"/>
              <a:gd name="connsiteX97" fmla="*/ 423136 w 4950037"/>
              <a:gd name="connsiteY97" fmla="*/ 5960984 h 6320484"/>
              <a:gd name="connsiteX98" fmla="*/ 422554 w 4950037"/>
              <a:gd name="connsiteY98" fmla="*/ 5957836 h 6320484"/>
              <a:gd name="connsiteX99" fmla="*/ 422821 w 4950037"/>
              <a:gd name="connsiteY99" fmla="*/ 5955094 h 6320484"/>
              <a:gd name="connsiteX100" fmla="*/ 421392 w 4950037"/>
              <a:gd name="connsiteY100" fmla="*/ 5951537 h 6320484"/>
              <a:gd name="connsiteX101" fmla="*/ 426782 w 4950037"/>
              <a:gd name="connsiteY101" fmla="*/ 5888089 h 6320484"/>
              <a:gd name="connsiteX102" fmla="*/ 448292 w 4950037"/>
              <a:gd name="connsiteY102" fmla="*/ 5480986 h 6320484"/>
              <a:gd name="connsiteX103" fmla="*/ 330530 w 4950037"/>
              <a:gd name="connsiteY103" fmla="*/ 5480986 h 6320484"/>
              <a:gd name="connsiteX104" fmla="*/ 330530 w 4950037"/>
              <a:gd name="connsiteY104" fmla="*/ 5395293 h 6320484"/>
              <a:gd name="connsiteX105" fmla="*/ 326057 w 4950037"/>
              <a:gd name="connsiteY105" fmla="*/ 5474970 h 6320484"/>
              <a:gd name="connsiteX106" fmla="*/ 270547 w 4950037"/>
              <a:gd name="connsiteY106" fmla="*/ 5477941 h 6320484"/>
              <a:gd name="connsiteX107" fmla="*/ 270474 w 4950037"/>
              <a:gd name="connsiteY107" fmla="*/ 5437541 h 6320484"/>
              <a:gd name="connsiteX108" fmla="*/ 273937 w 4950037"/>
              <a:gd name="connsiteY108" fmla="*/ 5430535 h 6320484"/>
              <a:gd name="connsiteX109" fmla="*/ 273907 w 4950037"/>
              <a:gd name="connsiteY109" fmla="*/ 5427782 h 6320484"/>
              <a:gd name="connsiteX110" fmla="*/ 273877 w 4950037"/>
              <a:gd name="connsiteY110" fmla="*/ 5425027 h 6320484"/>
              <a:gd name="connsiteX111" fmla="*/ 273815 w 4950037"/>
              <a:gd name="connsiteY111" fmla="*/ 5419519 h 6320484"/>
              <a:gd name="connsiteX112" fmla="*/ 272864 w 4950037"/>
              <a:gd name="connsiteY112" fmla="*/ 5413698 h 6320484"/>
              <a:gd name="connsiteX113" fmla="*/ 271946 w 4950037"/>
              <a:gd name="connsiteY113" fmla="*/ 5410631 h 6320484"/>
              <a:gd name="connsiteX114" fmla="*/ 271914 w 4950037"/>
              <a:gd name="connsiteY114" fmla="*/ 5407876 h 6320484"/>
              <a:gd name="connsiteX115" fmla="*/ 270963 w 4950037"/>
              <a:gd name="connsiteY115" fmla="*/ 5402055 h 6320484"/>
              <a:gd name="connsiteX116" fmla="*/ 270045 w 4950037"/>
              <a:gd name="connsiteY116" fmla="*/ 5398988 h 6320484"/>
              <a:gd name="connsiteX117" fmla="*/ 268144 w 4950037"/>
              <a:gd name="connsiteY117" fmla="*/ 5387344 h 6320484"/>
              <a:gd name="connsiteX118" fmla="*/ 267225 w 4950037"/>
              <a:gd name="connsiteY118" fmla="*/ 5384278 h 6320484"/>
              <a:gd name="connsiteX119" fmla="*/ 267193 w 4950037"/>
              <a:gd name="connsiteY119" fmla="*/ 5381523 h 6320484"/>
              <a:gd name="connsiteX120" fmla="*/ 265387 w 4950037"/>
              <a:gd name="connsiteY120" fmla="*/ 5378142 h 6320484"/>
              <a:gd name="connsiteX121" fmla="*/ 263868 w 4950037"/>
              <a:gd name="connsiteY121" fmla="*/ 5314483 h 6320484"/>
              <a:gd name="connsiteX122" fmla="*/ 192697 w 4950037"/>
              <a:gd name="connsiteY122" fmla="*/ 4040419 h 6320484"/>
              <a:gd name="connsiteX123" fmla="*/ 0 w 4950037"/>
              <a:gd name="connsiteY123" fmla="*/ 208389 h 6320484"/>
              <a:gd name="connsiteX124" fmla="*/ 2990554 w 4950037"/>
              <a:gd name="connsiteY124" fmla="*/ 54813 h 6320484"/>
              <a:gd name="connsiteX125" fmla="*/ 3816982 w 4950037"/>
              <a:gd name="connsiteY125" fmla="*/ 20020 h 6320484"/>
              <a:gd name="connsiteX126" fmla="*/ 4188628 w 4950037"/>
              <a:gd name="connsiteY126" fmla="*/ 0 h 6320484"/>
              <a:gd name="connsiteX0" fmla="*/ 4188628 w 4950037"/>
              <a:gd name="connsiteY0" fmla="*/ 0 h 6320484"/>
              <a:gd name="connsiteX1" fmla="*/ 4218584 w 4950037"/>
              <a:gd name="connsiteY1" fmla="*/ 18617 h 6320484"/>
              <a:gd name="connsiteX2" fmla="*/ 4220262 w 4950037"/>
              <a:gd name="connsiteY2" fmla="*/ 50299 h 6320484"/>
              <a:gd name="connsiteX3" fmla="*/ 4223339 w 4950037"/>
              <a:gd name="connsiteY3" fmla="*/ 51686 h 6320484"/>
              <a:gd name="connsiteX4" fmla="*/ 4243015 w 4950037"/>
              <a:gd name="connsiteY4" fmla="*/ 81229 h 6320484"/>
              <a:gd name="connsiteX5" fmla="*/ 4227211 w 4950037"/>
              <a:gd name="connsiteY5" fmla="*/ 140805 h 6320484"/>
              <a:gd name="connsiteX6" fmla="*/ 4226312 w 4950037"/>
              <a:gd name="connsiteY6" fmla="*/ 164608 h 6320484"/>
              <a:gd name="connsiteX7" fmla="*/ 4231134 w 4950037"/>
              <a:gd name="connsiteY7" fmla="*/ 255748 h 6320484"/>
              <a:gd name="connsiteX8" fmla="*/ 4235510 w 4950037"/>
              <a:gd name="connsiteY8" fmla="*/ 301854 h 6320484"/>
              <a:gd name="connsiteX9" fmla="*/ 4235520 w 4950037"/>
              <a:gd name="connsiteY9" fmla="*/ 330418 h 6320484"/>
              <a:gd name="connsiteX10" fmla="*/ 4235309 w 4950037"/>
              <a:gd name="connsiteY10" fmla="*/ 334638 h 6320484"/>
              <a:gd name="connsiteX11" fmla="*/ 4247535 w 4950037"/>
              <a:gd name="connsiteY11" fmla="*/ 565647 h 6320484"/>
              <a:gd name="connsiteX12" fmla="*/ 4249754 w 4950037"/>
              <a:gd name="connsiteY12" fmla="*/ 570257 h 6320484"/>
              <a:gd name="connsiteX13" fmla="*/ 4250201 w 4950037"/>
              <a:gd name="connsiteY13" fmla="*/ 594124 h 6320484"/>
              <a:gd name="connsiteX14" fmla="*/ 4249458 w 4950037"/>
              <a:gd name="connsiteY14" fmla="*/ 602018 h 6320484"/>
              <a:gd name="connsiteX15" fmla="*/ 4255354 w 4950037"/>
              <a:gd name="connsiteY15" fmla="*/ 713405 h 6320484"/>
              <a:gd name="connsiteX16" fmla="*/ 4257507 w 4950037"/>
              <a:gd name="connsiteY16" fmla="*/ 714073 h 6320484"/>
              <a:gd name="connsiteX17" fmla="*/ 4265497 w 4950037"/>
              <a:gd name="connsiteY17" fmla="*/ 749513 h 6320484"/>
              <a:gd name="connsiteX18" fmla="*/ 4271401 w 4950037"/>
              <a:gd name="connsiteY18" fmla="*/ 847749 h 6320484"/>
              <a:gd name="connsiteX19" fmla="*/ 4270503 w 4950037"/>
              <a:gd name="connsiteY19" fmla="*/ 861235 h 6320484"/>
              <a:gd name="connsiteX20" fmla="*/ 4270699 w 4950037"/>
              <a:gd name="connsiteY20" fmla="*/ 865719 h 6320484"/>
              <a:gd name="connsiteX21" fmla="*/ 4285322 w 4950037"/>
              <a:gd name="connsiteY21" fmla="*/ 987895 h 6320484"/>
              <a:gd name="connsiteX22" fmla="*/ 4532772 w 4950037"/>
              <a:gd name="connsiteY22" fmla="*/ 1009893 h 6320484"/>
              <a:gd name="connsiteX23" fmla="*/ 4904400 w 4950037"/>
              <a:gd name="connsiteY23" fmla="*/ 1030269 h 6320484"/>
              <a:gd name="connsiteX24" fmla="*/ 4932162 w 4950037"/>
              <a:gd name="connsiteY24" fmla="*/ 1052023 h 6320484"/>
              <a:gd name="connsiteX25" fmla="*/ 4930395 w 4950037"/>
              <a:gd name="connsiteY25" fmla="*/ 1083700 h 6320484"/>
              <a:gd name="connsiteX26" fmla="*/ 4933305 w 4950037"/>
              <a:gd name="connsiteY26" fmla="*/ 1085413 h 6320484"/>
              <a:gd name="connsiteX27" fmla="*/ 4949662 w 4950037"/>
              <a:gd name="connsiteY27" fmla="*/ 1116915 h 6320484"/>
              <a:gd name="connsiteX28" fmla="*/ 4927494 w 4950037"/>
              <a:gd name="connsiteY28" fmla="*/ 1174426 h 6320484"/>
              <a:gd name="connsiteX29" fmla="*/ 4924021 w 4950037"/>
              <a:gd name="connsiteY29" fmla="*/ 1197992 h 6320484"/>
              <a:gd name="connsiteX30" fmla="*/ 4918937 w 4950037"/>
              <a:gd name="connsiteY30" fmla="*/ 1289117 h 6320484"/>
              <a:gd name="connsiteX31" fmla="*/ 4918290 w 4950037"/>
              <a:gd name="connsiteY31" fmla="*/ 1335426 h 6320484"/>
              <a:gd name="connsiteX32" fmla="*/ 4915204 w 4950037"/>
              <a:gd name="connsiteY32" fmla="*/ 1363823 h 6320484"/>
              <a:gd name="connsiteX33" fmla="*/ 4914538 w 4950037"/>
              <a:gd name="connsiteY33" fmla="*/ 1367995 h 6320484"/>
              <a:gd name="connsiteX34" fmla="*/ 4901655 w 4950037"/>
              <a:gd name="connsiteY34" fmla="*/ 1598968 h 6320484"/>
              <a:gd name="connsiteX35" fmla="*/ 4903361 w 4950037"/>
              <a:gd name="connsiteY35" fmla="*/ 1603791 h 6320484"/>
              <a:gd name="connsiteX36" fmla="*/ 4901219 w 4950037"/>
              <a:gd name="connsiteY36" fmla="*/ 1627566 h 6320484"/>
              <a:gd name="connsiteX37" fmla="*/ 4899626 w 4950037"/>
              <a:gd name="connsiteY37" fmla="*/ 1635333 h 6320484"/>
              <a:gd name="connsiteX38" fmla="*/ 4893414 w 4950037"/>
              <a:gd name="connsiteY38" fmla="*/ 1746703 h 6320484"/>
              <a:gd name="connsiteX39" fmla="*/ 4895482 w 4950037"/>
              <a:gd name="connsiteY39" fmla="*/ 1747601 h 6320484"/>
              <a:gd name="connsiteX40" fmla="*/ 4899584 w 4950037"/>
              <a:gd name="connsiteY40" fmla="*/ 1783699 h 6320484"/>
              <a:gd name="connsiteX41" fmla="*/ 4894806 w 4950037"/>
              <a:gd name="connsiteY41" fmla="*/ 1881995 h 6320484"/>
              <a:gd name="connsiteX42" fmla="*/ 4894702 w 4950037"/>
              <a:gd name="connsiteY42" fmla="*/ 1940154 h 6320484"/>
              <a:gd name="connsiteX43" fmla="*/ 4898986 w 4950037"/>
              <a:gd name="connsiteY43" fmla="*/ 1961221 h 6320484"/>
              <a:gd name="connsiteX44" fmla="*/ 4902063 w 4950037"/>
              <a:gd name="connsiteY44" fmla="*/ 1991332 h 6320484"/>
              <a:gd name="connsiteX45" fmla="*/ 4910843 w 4950037"/>
              <a:gd name="connsiteY45" fmla="*/ 2043680 h 6320484"/>
              <a:gd name="connsiteX46" fmla="*/ 4913111 w 4950037"/>
              <a:gd name="connsiteY46" fmla="*/ 2093780 h 6320484"/>
              <a:gd name="connsiteX47" fmla="*/ 4912235 w 4950037"/>
              <a:gd name="connsiteY47" fmla="*/ 2127331 h 6320484"/>
              <a:gd name="connsiteX48" fmla="*/ 4911774 w 4950037"/>
              <a:gd name="connsiteY48" fmla="*/ 2132180 h 6320484"/>
              <a:gd name="connsiteX49" fmla="*/ 4902693 w 4950037"/>
              <a:gd name="connsiteY49" fmla="*/ 2171984 h 6320484"/>
              <a:gd name="connsiteX50" fmla="*/ 4905943 w 4950037"/>
              <a:gd name="connsiteY50" fmla="*/ 2175920 h 6320484"/>
              <a:gd name="connsiteX51" fmla="*/ 4908773 w 4950037"/>
              <a:gd name="connsiteY51" fmla="*/ 2188707 h 6320484"/>
              <a:gd name="connsiteX52" fmla="*/ 4904052 w 4950037"/>
              <a:gd name="connsiteY52" fmla="*/ 2199268 h 6320484"/>
              <a:gd name="connsiteX53" fmla="*/ 4893911 w 4950037"/>
              <a:gd name="connsiteY53" fmla="*/ 2249378 h 6320484"/>
              <a:gd name="connsiteX54" fmla="*/ 4883060 w 4950037"/>
              <a:gd name="connsiteY54" fmla="*/ 2322907 h 6320484"/>
              <a:gd name="connsiteX55" fmla="*/ 4878199 w 4950037"/>
              <a:gd name="connsiteY55" fmla="*/ 2333841 h 6320484"/>
              <a:gd name="connsiteX56" fmla="*/ 4863832 w 4950037"/>
              <a:gd name="connsiteY56" fmla="*/ 2405746 h 6320484"/>
              <a:gd name="connsiteX57" fmla="*/ 4860132 w 4950037"/>
              <a:gd name="connsiteY57" fmla="*/ 2443689 h 6320484"/>
              <a:gd name="connsiteX58" fmla="*/ 4863777 w 4950037"/>
              <a:gd name="connsiteY58" fmla="*/ 2448134 h 6320484"/>
              <a:gd name="connsiteX59" fmla="*/ 4862134 w 4950037"/>
              <a:gd name="connsiteY59" fmla="*/ 2459306 h 6320484"/>
              <a:gd name="connsiteX60" fmla="*/ 4862544 w 4950037"/>
              <a:gd name="connsiteY60" fmla="*/ 2462358 h 6320484"/>
              <a:gd name="connsiteX61" fmla="*/ 4864049 w 4950037"/>
              <a:gd name="connsiteY61" fmla="*/ 2479770 h 6320484"/>
              <a:gd name="connsiteX62" fmla="*/ 4852627 w 4950037"/>
              <a:gd name="connsiteY62" fmla="*/ 2514583 h 6320484"/>
              <a:gd name="connsiteX63" fmla="*/ 4850576 w 4950037"/>
              <a:gd name="connsiteY63" fmla="*/ 2514709 h 6320484"/>
              <a:gd name="connsiteX64" fmla="*/ 4842113 w 4950037"/>
              <a:gd name="connsiteY64" fmla="*/ 2666439 h 6320484"/>
              <a:gd name="connsiteX65" fmla="*/ 4850768 w 4950037"/>
              <a:gd name="connsiteY65" fmla="*/ 2690544 h 6320484"/>
              <a:gd name="connsiteX66" fmla="*/ 4853036 w 4950037"/>
              <a:gd name="connsiteY66" fmla="*/ 2740646 h 6320484"/>
              <a:gd name="connsiteX67" fmla="*/ 4852159 w 4950037"/>
              <a:gd name="connsiteY67" fmla="*/ 2774197 h 6320484"/>
              <a:gd name="connsiteX68" fmla="*/ 4851699 w 4950037"/>
              <a:gd name="connsiteY68" fmla="*/ 2779045 h 6320484"/>
              <a:gd name="connsiteX69" fmla="*/ 4842617 w 4950037"/>
              <a:gd name="connsiteY69" fmla="*/ 2818850 h 6320484"/>
              <a:gd name="connsiteX70" fmla="*/ 4845868 w 4950037"/>
              <a:gd name="connsiteY70" fmla="*/ 2822786 h 6320484"/>
              <a:gd name="connsiteX71" fmla="*/ 4848697 w 4950037"/>
              <a:gd name="connsiteY71" fmla="*/ 2835573 h 6320484"/>
              <a:gd name="connsiteX72" fmla="*/ 4843976 w 4950037"/>
              <a:gd name="connsiteY72" fmla="*/ 2846133 h 6320484"/>
              <a:gd name="connsiteX73" fmla="*/ 4833835 w 4950037"/>
              <a:gd name="connsiteY73" fmla="*/ 2896246 h 6320484"/>
              <a:gd name="connsiteX74" fmla="*/ 4826535 w 4950037"/>
              <a:gd name="connsiteY74" fmla="*/ 2945711 h 6320484"/>
              <a:gd name="connsiteX75" fmla="*/ 4770687 w 4950037"/>
              <a:gd name="connsiteY75" fmla="*/ 3999577 h 6320484"/>
              <a:gd name="connsiteX76" fmla="*/ 4757955 w 4950037"/>
              <a:gd name="connsiteY76" fmla="*/ 4252632 h 6320484"/>
              <a:gd name="connsiteX77" fmla="*/ 4746917 w 4950037"/>
              <a:gd name="connsiteY77" fmla="*/ 4414955 h 6320484"/>
              <a:gd name="connsiteX78" fmla="*/ 4656537 w 4950037"/>
              <a:gd name="connsiteY78" fmla="*/ 6050064 h 6320484"/>
              <a:gd name="connsiteX79" fmla="*/ 4661812 w 4950037"/>
              <a:gd name="connsiteY79" fmla="*/ 6086684 h 6320484"/>
              <a:gd name="connsiteX80" fmla="*/ 4665332 w 4950037"/>
              <a:gd name="connsiteY80" fmla="*/ 6121067 h 6320484"/>
              <a:gd name="connsiteX81" fmla="*/ 4668152 w 4950037"/>
              <a:gd name="connsiteY81" fmla="*/ 6221142 h 6320484"/>
              <a:gd name="connsiteX82" fmla="*/ 4649673 w 4950037"/>
              <a:gd name="connsiteY82" fmla="*/ 6255466 h 6320484"/>
              <a:gd name="connsiteX83" fmla="*/ 4645040 w 4950037"/>
              <a:gd name="connsiteY83" fmla="*/ 6258160 h 6320484"/>
              <a:gd name="connsiteX84" fmla="*/ 4641598 w 4950037"/>
              <a:gd name="connsiteY84" fmla="*/ 6320461 h 6320484"/>
              <a:gd name="connsiteX85" fmla="*/ 724747 w 4950037"/>
              <a:gd name="connsiteY85" fmla="*/ 6068362 h 6320484"/>
              <a:gd name="connsiteX86" fmla="*/ 415706 w 4950037"/>
              <a:gd name="connsiteY86" fmla="*/ 6051307 h 6320484"/>
              <a:gd name="connsiteX87" fmla="*/ 420012 w 4950037"/>
              <a:gd name="connsiteY87" fmla="*/ 6011137 h 6320484"/>
              <a:gd name="connsiteX88" fmla="*/ 424214 w 4950037"/>
              <a:gd name="connsiteY88" fmla="*/ 6004548 h 6320484"/>
              <a:gd name="connsiteX89" fmla="*/ 424482 w 4950037"/>
              <a:gd name="connsiteY89" fmla="*/ 6001808 h 6320484"/>
              <a:gd name="connsiteX90" fmla="*/ 424751 w 4950037"/>
              <a:gd name="connsiteY90" fmla="*/ 5999066 h 6320484"/>
              <a:gd name="connsiteX91" fmla="*/ 425286 w 4950037"/>
              <a:gd name="connsiteY91" fmla="*/ 5993584 h 6320484"/>
              <a:gd name="connsiteX92" fmla="*/ 424972 w 4950037"/>
              <a:gd name="connsiteY92" fmla="*/ 5987694 h 6320484"/>
              <a:gd name="connsiteX93" fmla="*/ 424390 w 4950037"/>
              <a:gd name="connsiteY93" fmla="*/ 5984546 h 6320484"/>
              <a:gd name="connsiteX94" fmla="*/ 424659 w 4950037"/>
              <a:gd name="connsiteY94" fmla="*/ 5981803 h 6320484"/>
              <a:gd name="connsiteX95" fmla="*/ 424344 w 4950037"/>
              <a:gd name="connsiteY95" fmla="*/ 5975914 h 6320484"/>
              <a:gd name="connsiteX96" fmla="*/ 423763 w 4950037"/>
              <a:gd name="connsiteY96" fmla="*/ 5972765 h 6320484"/>
              <a:gd name="connsiteX97" fmla="*/ 423136 w 4950037"/>
              <a:gd name="connsiteY97" fmla="*/ 5960984 h 6320484"/>
              <a:gd name="connsiteX98" fmla="*/ 422554 w 4950037"/>
              <a:gd name="connsiteY98" fmla="*/ 5957836 h 6320484"/>
              <a:gd name="connsiteX99" fmla="*/ 422821 w 4950037"/>
              <a:gd name="connsiteY99" fmla="*/ 5955094 h 6320484"/>
              <a:gd name="connsiteX100" fmla="*/ 421392 w 4950037"/>
              <a:gd name="connsiteY100" fmla="*/ 5951537 h 6320484"/>
              <a:gd name="connsiteX101" fmla="*/ 426782 w 4950037"/>
              <a:gd name="connsiteY101" fmla="*/ 5888089 h 6320484"/>
              <a:gd name="connsiteX102" fmla="*/ 448292 w 4950037"/>
              <a:gd name="connsiteY102" fmla="*/ 5480986 h 6320484"/>
              <a:gd name="connsiteX103" fmla="*/ 330530 w 4950037"/>
              <a:gd name="connsiteY103" fmla="*/ 5480986 h 6320484"/>
              <a:gd name="connsiteX104" fmla="*/ 330530 w 4950037"/>
              <a:gd name="connsiteY104" fmla="*/ 5395293 h 6320484"/>
              <a:gd name="connsiteX105" fmla="*/ 326057 w 4950037"/>
              <a:gd name="connsiteY105" fmla="*/ 5474970 h 6320484"/>
              <a:gd name="connsiteX106" fmla="*/ 270547 w 4950037"/>
              <a:gd name="connsiteY106" fmla="*/ 5477941 h 6320484"/>
              <a:gd name="connsiteX107" fmla="*/ 270474 w 4950037"/>
              <a:gd name="connsiteY107" fmla="*/ 5437541 h 6320484"/>
              <a:gd name="connsiteX108" fmla="*/ 273937 w 4950037"/>
              <a:gd name="connsiteY108" fmla="*/ 5430535 h 6320484"/>
              <a:gd name="connsiteX109" fmla="*/ 273907 w 4950037"/>
              <a:gd name="connsiteY109" fmla="*/ 5427782 h 6320484"/>
              <a:gd name="connsiteX110" fmla="*/ 273877 w 4950037"/>
              <a:gd name="connsiteY110" fmla="*/ 5425027 h 6320484"/>
              <a:gd name="connsiteX111" fmla="*/ 273815 w 4950037"/>
              <a:gd name="connsiteY111" fmla="*/ 5419519 h 6320484"/>
              <a:gd name="connsiteX112" fmla="*/ 272864 w 4950037"/>
              <a:gd name="connsiteY112" fmla="*/ 5413698 h 6320484"/>
              <a:gd name="connsiteX113" fmla="*/ 271946 w 4950037"/>
              <a:gd name="connsiteY113" fmla="*/ 5410631 h 6320484"/>
              <a:gd name="connsiteX114" fmla="*/ 271914 w 4950037"/>
              <a:gd name="connsiteY114" fmla="*/ 5407876 h 6320484"/>
              <a:gd name="connsiteX115" fmla="*/ 270963 w 4950037"/>
              <a:gd name="connsiteY115" fmla="*/ 5402055 h 6320484"/>
              <a:gd name="connsiteX116" fmla="*/ 270045 w 4950037"/>
              <a:gd name="connsiteY116" fmla="*/ 5398988 h 6320484"/>
              <a:gd name="connsiteX117" fmla="*/ 268144 w 4950037"/>
              <a:gd name="connsiteY117" fmla="*/ 5387344 h 6320484"/>
              <a:gd name="connsiteX118" fmla="*/ 267225 w 4950037"/>
              <a:gd name="connsiteY118" fmla="*/ 5384278 h 6320484"/>
              <a:gd name="connsiteX119" fmla="*/ 267193 w 4950037"/>
              <a:gd name="connsiteY119" fmla="*/ 5381523 h 6320484"/>
              <a:gd name="connsiteX120" fmla="*/ 265387 w 4950037"/>
              <a:gd name="connsiteY120" fmla="*/ 5378142 h 6320484"/>
              <a:gd name="connsiteX121" fmla="*/ 263868 w 4950037"/>
              <a:gd name="connsiteY121" fmla="*/ 5314483 h 6320484"/>
              <a:gd name="connsiteX122" fmla="*/ 192697 w 4950037"/>
              <a:gd name="connsiteY122" fmla="*/ 4040419 h 6320484"/>
              <a:gd name="connsiteX123" fmla="*/ 0 w 4950037"/>
              <a:gd name="connsiteY123" fmla="*/ 208389 h 6320484"/>
              <a:gd name="connsiteX124" fmla="*/ 2990554 w 4950037"/>
              <a:gd name="connsiteY124" fmla="*/ 54813 h 6320484"/>
              <a:gd name="connsiteX125" fmla="*/ 3816982 w 4950037"/>
              <a:gd name="connsiteY125" fmla="*/ 20020 h 6320484"/>
              <a:gd name="connsiteX126" fmla="*/ 4188628 w 4950037"/>
              <a:gd name="connsiteY126" fmla="*/ 0 h 632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950037" h="6320484">
                <a:moveTo>
                  <a:pt x="4188628" y="0"/>
                </a:moveTo>
                <a:lnTo>
                  <a:pt x="4218584" y="18617"/>
                </a:lnTo>
                <a:cubicBezTo>
                  <a:pt x="4219144" y="29179"/>
                  <a:pt x="4219703" y="39738"/>
                  <a:pt x="4220262" y="50299"/>
                </a:cubicBezTo>
                <a:lnTo>
                  <a:pt x="4223339" y="51686"/>
                </a:lnTo>
                <a:cubicBezTo>
                  <a:pt x="4233026" y="52344"/>
                  <a:pt x="4240723" y="38432"/>
                  <a:pt x="4243015" y="81229"/>
                </a:cubicBezTo>
                <a:cubicBezTo>
                  <a:pt x="4234697" y="102698"/>
                  <a:pt x="4229805" y="122275"/>
                  <a:pt x="4227211" y="140805"/>
                </a:cubicBezTo>
                <a:cubicBezTo>
                  <a:pt x="4226911" y="148739"/>
                  <a:pt x="4226612" y="156674"/>
                  <a:pt x="4226312" y="164608"/>
                </a:cubicBezTo>
                <a:lnTo>
                  <a:pt x="4231134" y="255748"/>
                </a:lnTo>
                <a:lnTo>
                  <a:pt x="4235510" y="301854"/>
                </a:lnTo>
                <a:cubicBezTo>
                  <a:pt x="4235774" y="306767"/>
                  <a:pt x="4235830" y="317329"/>
                  <a:pt x="4235520" y="330418"/>
                </a:cubicBezTo>
                <a:cubicBezTo>
                  <a:pt x="4235450" y="331825"/>
                  <a:pt x="4235379" y="333231"/>
                  <a:pt x="4235309" y="334638"/>
                </a:cubicBezTo>
                <a:lnTo>
                  <a:pt x="4247535" y="565647"/>
                </a:lnTo>
                <a:lnTo>
                  <a:pt x="4249754" y="570257"/>
                </a:lnTo>
                <a:cubicBezTo>
                  <a:pt x="4251066" y="577685"/>
                  <a:pt x="4250868" y="585797"/>
                  <a:pt x="4250201" y="594124"/>
                </a:cubicBezTo>
                <a:cubicBezTo>
                  <a:pt x="4249953" y="596755"/>
                  <a:pt x="4249706" y="599387"/>
                  <a:pt x="4249458" y="602018"/>
                </a:cubicBezTo>
                <a:lnTo>
                  <a:pt x="4255354" y="713405"/>
                </a:lnTo>
                <a:lnTo>
                  <a:pt x="4257507" y="714073"/>
                </a:lnTo>
                <a:cubicBezTo>
                  <a:pt x="4259621" y="720223"/>
                  <a:pt x="4263181" y="727235"/>
                  <a:pt x="4265497" y="749513"/>
                </a:cubicBezTo>
                <a:cubicBezTo>
                  <a:pt x="4257720" y="777760"/>
                  <a:pt x="4282009" y="812594"/>
                  <a:pt x="4271401" y="847749"/>
                </a:cubicBezTo>
                <a:cubicBezTo>
                  <a:pt x="4270815" y="850939"/>
                  <a:pt x="4270519" y="855734"/>
                  <a:pt x="4270503" y="861235"/>
                </a:cubicBezTo>
                <a:cubicBezTo>
                  <a:pt x="4270568" y="862730"/>
                  <a:pt x="4270634" y="864224"/>
                  <a:pt x="4270699" y="865719"/>
                </a:cubicBezTo>
                <a:lnTo>
                  <a:pt x="4285322" y="987895"/>
                </a:lnTo>
                <a:lnTo>
                  <a:pt x="4532772" y="1009893"/>
                </a:lnTo>
                <a:lnTo>
                  <a:pt x="4904400" y="1030269"/>
                </a:lnTo>
                <a:lnTo>
                  <a:pt x="4932162" y="1052023"/>
                </a:lnTo>
                <a:lnTo>
                  <a:pt x="4930395" y="1083700"/>
                </a:lnTo>
                <a:lnTo>
                  <a:pt x="4933305" y="1085413"/>
                </a:lnTo>
                <a:cubicBezTo>
                  <a:pt x="4942862" y="1087116"/>
                  <a:pt x="4952022" y="1074120"/>
                  <a:pt x="4949662" y="1116915"/>
                </a:cubicBezTo>
                <a:cubicBezTo>
                  <a:pt x="4939066" y="1137355"/>
                  <a:pt x="4932081" y="1156286"/>
                  <a:pt x="4927494" y="1174426"/>
                </a:cubicBezTo>
                <a:lnTo>
                  <a:pt x="4924021" y="1197992"/>
                </a:lnTo>
                <a:lnTo>
                  <a:pt x="4918937" y="1289117"/>
                </a:lnTo>
                <a:cubicBezTo>
                  <a:pt x="4918721" y="1304553"/>
                  <a:pt x="4918506" y="1319990"/>
                  <a:pt x="4918290" y="1335426"/>
                </a:cubicBezTo>
                <a:cubicBezTo>
                  <a:pt x="4918020" y="1340340"/>
                  <a:pt x="4916931" y="1350844"/>
                  <a:pt x="4915204" y="1363823"/>
                </a:cubicBezTo>
                <a:lnTo>
                  <a:pt x="4914538" y="1367995"/>
                </a:lnTo>
                <a:lnTo>
                  <a:pt x="4901655" y="1598968"/>
                </a:lnTo>
                <a:lnTo>
                  <a:pt x="4903361" y="1603791"/>
                </a:lnTo>
                <a:cubicBezTo>
                  <a:pt x="4903861" y="1611318"/>
                  <a:pt x="4902784" y="1619361"/>
                  <a:pt x="4901219" y="1627566"/>
                </a:cubicBezTo>
                <a:lnTo>
                  <a:pt x="4899626" y="1635333"/>
                </a:lnTo>
                <a:lnTo>
                  <a:pt x="4893414" y="1746703"/>
                </a:lnTo>
                <a:lnTo>
                  <a:pt x="4895482" y="1747601"/>
                </a:lnTo>
                <a:cubicBezTo>
                  <a:pt x="4896917" y="1753944"/>
                  <a:pt x="4899696" y="1761300"/>
                  <a:pt x="4899584" y="1783699"/>
                </a:cubicBezTo>
                <a:cubicBezTo>
                  <a:pt x="4888791" y="1810936"/>
                  <a:pt x="4909162" y="1848198"/>
                  <a:pt x="4894806" y="1881995"/>
                </a:cubicBezTo>
                <a:cubicBezTo>
                  <a:pt x="4891095" y="1894424"/>
                  <a:pt x="4889211" y="1932888"/>
                  <a:pt x="4894702" y="1940154"/>
                </a:cubicBezTo>
                <a:cubicBezTo>
                  <a:pt x="4895513" y="1948172"/>
                  <a:pt x="4892867" y="1957532"/>
                  <a:pt x="4898986" y="1961221"/>
                </a:cubicBezTo>
                <a:cubicBezTo>
                  <a:pt x="4906255" y="1967327"/>
                  <a:pt x="4892830" y="1995341"/>
                  <a:pt x="4902063" y="1991332"/>
                </a:cubicBezTo>
                <a:cubicBezTo>
                  <a:pt x="4892826" y="2011227"/>
                  <a:pt x="4907874" y="2026986"/>
                  <a:pt x="4910843" y="2043680"/>
                </a:cubicBezTo>
                <a:lnTo>
                  <a:pt x="4913111" y="2093780"/>
                </a:lnTo>
                <a:cubicBezTo>
                  <a:pt x="4912819" y="2104963"/>
                  <a:pt x="4912526" y="2116147"/>
                  <a:pt x="4912235" y="2127331"/>
                </a:cubicBezTo>
                <a:cubicBezTo>
                  <a:pt x="4912081" y="2128947"/>
                  <a:pt x="4911927" y="2130563"/>
                  <a:pt x="4911774" y="2132180"/>
                </a:cubicBezTo>
                <a:lnTo>
                  <a:pt x="4902693" y="2171984"/>
                </a:lnTo>
                <a:cubicBezTo>
                  <a:pt x="4903894" y="2172990"/>
                  <a:pt x="4904991" y="2174315"/>
                  <a:pt x="4905943" y="2175920"/>
                </a:cubicBezTo>
                <a:lnTo>
                  <a:pt x="4908773" y="2188707"/>
                </a:lnTo>
                <a:lnTo>
                  <a:pt x="4904052" y="2199268"/>
                </a:lnTo>
                <a:lnTo>
                  <a:pt x="4893911" y="2249378"/>
                </a:lnTo>
                <a:lnTo>
                  <a:pt x="4883060" y="2322907"/>
                </a:lnTo>
                <a:lnTo>
                  <a:pt x="4878199" y="2333841"/>
                </a:lnTo>
                <a:cubicBezTo>
                  <a:pt x="4872134" y="2359072"/>
                  <a:pt x="4875268" y="2390080"/>
                  <a:pt x="4863832" y="2405746"/>
                </a:cubicBezTo>
                <a:lnTo>
                  <a:pt x="4860132" y="2443689"/>
                </a:lnTo>
                <a:lnTo>
                  <a:pt x="4863777" y="2448134"/>
                </a:lnTo>
                <a:lnTo>
                  <a:pt x="4862134" y="2459306"/>
                </a:lnTo>
                <a:cubicBezTo>
                  <a:pt x="4862270" y="2460323"/>
                  <a:pt x="4862408" y="2461340"/>
                  <a:pt x="4862544" y="2462358"/>
                </a:cubicBezTo>
                <a:cubicBezTo>
                  <a:pt x="4863348" y="2468183"/>
                  <a:pt x="4864002" y="2473955"/>
                  <a:pt x="4864049" y="2479770"/>
                </a:cubicBezTo>
                <a:cubicBezTo>
                  <a:pt x="4849538" y="2476510"/>
                  <a:pt x="4855223" y="2505567"/>
                  <a:pt x="4852627" y="2514583"/>
                </a:cubicBezTo>
                <a:lnTo>
                  <a:pt x="4850576" y="2514709"/>
                </a:lnTo>
                <a:lnTo>
                  <a:pt x="4842113" y="2666439"/>
                </a:lnTo>
                <a:lnTo>
                  <a:pt x="4850768" y="2690544"/>
                </a:lnTo>
                <a:lnTo>
                  <a:pt x="4853036" y="2740646"/>
                </a:lnTo>
                <a:cubicBezTo>
                  <a:pt x="4852743" y="2751830"/>
                  <a:pt x="4852452" y="2763013"/>
                  <a:pt x="4852159" y="2774197"/>
                </a:cubicBezTo>
                <a:cubicBezTo>
                  <a:pt x="4852006" y="2775813"/>
                  <a:pt x="4851852" y="2777429"/>
                  <a:pt x="4851699" y="2779045"/>
                </a:cubicBezTo>
                <a:lnTo>
                  <a:pt x="4842617" y="2818850"/>
                </a:lnTo>
                <a:cubicBezTo>
                  <a:pt x="4843819" y="2819856"/>
                  <a:pt x="4844915" y="2821182"/>
                  <a:pt x="4845868" y="2822786"/>
                </a:cubicBezTo>
                <a:lnTo>
                  <a:pt x="4848697" y="2835573"/>
                </a:lnTo>
                <a:lnTo>
                  <a:pt x="4843976" y="2846133"/>
                </a:lnTo>
                <a:lnTo>
                  <a:pt x="4833835" y="2896246"/>
                </a:lnTo>
                <a:lnTo>
                  <a:pt x="4826535" y="2945711"/>
                </a:lnTo>
                <a:cubicBezTo>
                  <a:pt x="4807919" y="3297000"/>
                  <a:pt x="4774287" y="3653361"/>
                  <a:pt x="4770687" y="3999577"/>
                </a:cubicBezTo>
                <a:cubicBezTo>
                  <a:pt x="4767748" y="4078096"/>
                  <a:pt x="4760894" y="4174113"/>
                  <a:pt x="4757955" y="4252632"/>
                </a:cubicBezTo>
                <a:cubicBezTo>
                  <a:pt x="4764534" y="4246730"/>
                  <a:pt x="4754187" y="4396558"/>
                  <a:pt x="4746917" y="4414955"/>
                </a:cubicBezTo>
                <a:lnTo>
                  <a:pt x="4656537" y="6050064"/>
                </a:lnTo>
                <a:lnTo>
                  <a:pt x="4661812" y="6086684"/>
                </a:lnTo>
                <a:cubicBezTo>
                  <a:pt x="4667576" y="6094577"/>
                  <a:pt x="4664275" y="6098656"/>
                  <a:pt x="4665332" y="6121067"/>
                </a:cubicBezTo>
                <a:cubicBezTo>
                  <a:pt x="4666388" y="6143476"/>
                  <a:pt x="4649733" y="6177068"/>
                  <a:pt x="4668152" y="6221142"/>
                </a:cubicBezTo>
                <a:cubicBezTo>
                  <a:pt x="4667735" y="6228689"/>
                  <a:pt x="4658097" y="6246990"/>
                  <a:pt x="4649673" y="6255466"/>
                </a:cubicBezTo>
                <a:lnTo>
                  <a:pt x="4645040" y="6258160"/>
                </a:lnTo>
                <a:cubicBezTo>
                  <a:pt x="4643893" y="6278926"/>
                  <a:pt x="4645845" y="6296913"/>
                  <a:pt x="4641598" y="6320461"/>
                </a:cubicBezTo>
                <a:cubicBezTo>
                  <a:pt x="4535457" y="6322746"/>
                  <a:pt x="2126262" y="6155193"/>
                  <a:pt x="724747" y="6068362"/>
                </a:cubicBezTo>
                <a:lnTo>
                  <a:pt x="415706" y="6051307"/>
                </a:lnTo>
                <a:lnTo>
                  <a:pt x="420012" y="6011137"/>
                </a:lnTo>
                <a:lnTo>
                  <a:pt x="424214" y="6004548"/>
                </a:lnTo>
                <a:cubicBezTo>
                  <a:pt x="424742" y="6003448"/>
                  <a:pt x="424392" y="6002721"/>
                  <a:pt x="424482" y="6001808"/>
                </a:cubicBezTo>
                <a:cubicBezTo>
                  <a:pt x="424572" y="6000894"/>
                  <a:pt x="424661" y="5999980"/>
                  <a:pt x="424751" y="5999066"/>
                </a:cubicBezTo>
                <a:cubicBezTo>
                  <a:pt x="424928" y="5997240"/>
                  <a:pt x="425294" y="5995212"/>
                  <a:pt x="425286" y="5993584"/>
                </a:cubicBezTo>
                <a:cubicBezTo>
                  <a:pt x="425230" y="5983140"/>
                  <a:pt x="424153" y="5996072"/>
                  <a:pt x="424972" y="5987694"/>
                </a:cubicBezTo>
                <a:cubicBezTo>
                  <a:pt x="424779" y="5986644"/>
                  <a:pt x="424455" y="5985762"/>
                  <a:pt x="424390" y="5984546"/>
                </a:cubicBezTo>
                <a:cubicBezTo>
                  <a:pt x="424349" y="5983776"/>
                  <a:pt x="424698" y="5982573"/>
                  <a:pt x="424659" y="5981803"/>
                </a:cubicBezTo>
                <a:cubicBezTo>
                  <a:pt x="424279" y="5974674"/>
                  <a:pt x="423729" y="5982198"/>
                  <a:pt x="424344" y="5975914"/>
                </a:cubicBezTo>
                <a:lnTo>
                  <a:pt x="423763" y="5972765"/>
                </a:lnTo>
                <a:cubicBezTo>
                  <a:pt x="422354" y="5965140"/>
                  <a:pt x="422317" y="5969355"/>
                  <a:pt x="423136" y="5960984"/>
                </a:cubicBezTo>
                <a:cubicBezTo>
                  <a:pt x="422942" y="5959935"/>
                  <a:pt x="422620" y="5959052"/>
                  <a:pt x="422554" y="5957836"/>
                </a:cubicBezTo>
                <a:cubicBezTo>
                  <a:pt x="422513" y="5957067"/>
                  <a:pt x="422944" y="5955758"/>
                  <a:pt x="422821" y="5955094"/>
                </a:cubicBezTo>
                <a:cubicBezTo>
                  <a:pt x="422548" y="5953610"/>
                  <a:pt x="420383" y="5954033"/>
                  <a:pt x="421392" y="5951537"/>
                </a:cubicBezTo>
                <a:lnTo>
                  <a:pt x="426782" y="5888089"/>
                </a:lnTo>
                <a:lnTo>
                  <a:pt x="448292" y="5480986"/>
                </a:lnTo>
                <a:lnTo>
                  <a:pt x="330530" y="5480986"/>
                </a:lnTo>
                <a:lnTo>
                  <a:pt x="330530" y="5395293"/>
                </a:lnTo>
                <a:lnTo>
                  <a:pt x="326057" y="5474970"/>
                </a:lnTo>
                <a:lnTo>
                  <a:pt x="270547" y="5477941"/>
                </a:lnTo>
                <a:cubicBezTo>
                  <a:pt x="270523" y="5464474"/>
                  <a:pt x="270498" y="5451008"/>
                  <a:pt x="270474" y="5437541"/>
                </a:cubicBezTo>
                <a:lnTo>
                  <a:pt x="273937" y="5430535"/>
                </a:lnTo>
                <a:cubicBezTo>
                  <a:pt x="274343" y="5429384"/>
                  <a:pt x="273915" y="5428700"/>
                  <a:pt x="273907" y="5427782"/>
                </a:cubicBezTo>
                <a:cubicBezTo>
                  <a:pt x="273897" y="5426864"/>
                  <a:pt x="273887" y="5425945"/>
                  <a:pt x="273877" y="5425027"/>
                </a:cubicBezTo>
                <a:cubicBezTo>
                  <a:pt x="273855" y="5423193"/>
                  <a:pt x="273998" y="5421136"/>
                  <a:pt x="273815" y="5419519"/>
                </a:cubicBezTo>
                <a:cubicBezTo>
                  <a:pt x="272627" y="5409143"/>
                  <a:pt x="272957" y="5422116"/>
                  <a:pt x="272864" y="5413698"/>
                </a:cubicBezTo>
                <a:cubicBezTo>
                  <a:pt x="272559" y="5412674"/>
                  <a:pt x="272141" y="5411834"/>
                  <a:pt x="271946" y="5410631"/>
                </a:cubicBezTo>
                <a:cubicBezTo>
                  <a:pt x="271820" y="5409871"/>
                  <a:pt x="272037" y="5408637"/>
                  <a:pt x="271914" y="5407876"/>
                </a:cubicBezTo>
                <a:cubicBezTo>
                  <a:pt x="270764" y="5400831"/>
                  <a:pt x="271033" y="5408369"/>
                  <a:pt x="270963" y="5402055"/>
                </a:cubicBezTo>
                <a:lnTo>
                  <a:pt x="270045" y="5398988"/>
                </a:lnTo>
                <a:cubicBezTo>
                  <a:pt x="267817" y="5391561"/>
                  <a:pt x="268237" y="5395755"/>
                  <a:pt x="268144" y="5387344"/>
                </a:cubicBezTo>
                <a:cubicBezTo>
                  <a:pt x="267838" y="5386323"/>
                  <a:pt x="267422" y="5385480"/>
                  <a:pt x="267225" y="5384278"/>
                </a:cubicBezTo>
                <a:cubicBezTo>
                  <a:pt x="267101" y="5383518"/>
                  <a:pt x="267386" y="5382170"/>
                  <a:pt x="267193" y="5381523"/>
                </a:cubicBezTo>
                <a:cubicBezTo>
                  <a:pt x="266761" y="5380078"/>
                  <a:pt x="264654" y="5380733"/>
                  <a:pt x="265387" y="5378142"/>
                </a:cubicBezTo>
                <a:cubicBezTo>
                  <a:pt x="264881" y="5356922"/>
                  <a:pt x="264374" y="5335703"/>
                  <a:pt x="263868" y="5314483"/>
                </a:cubicBezTo>
                <a:lnTo>
                  <a:pt x="192697" y="4040419"/>
                </a:lnTo>
                <a:lnTo>
                  <a:pt x="0" y="208389"/>
                </a:lnTo>
                <a:cubicBezTo>
                  <a:pt x="324854" y="204302"/>
                  <a:pt x="2354390" y="86208"/>
                  <a:pt x="2990554" y="54813"/>
                </a:cubicBezTo>
                <a:lnTo>
                  <a:pt x="3816982" y="20020"/>
                </a:lnTo>
                <a:lnTo>
                  <a:pt x="4188628" y="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fik 4" descr="Ein Bild, das Person, Gruppe, darstellend, Personen enthält.&#10;&#10;Automatisch generierte Beschreibung">
            <a:extLst>
              <a:ext uri="{FF2B5EF4-FFF2-40B4-BE49-F238E27FC236}">
                <a16:creationId xmlns:a16="http://schemas.microsoft.com/office/drawing/2014/main" id="{0F277325-C0C9-184C-E72A-4FD1841D7B97}"/>
              </a:ext>
            </a:extLst>
          </p:cNvPr>
          <p:cNvPicPr>
            <a:picLocks noChangeAspect="1"/>
          </p:cNvPicPr>
          <p:nvPr/>
        </p:nvPicPr>
        <p:blipFill rotWithShape="1">
          <a:blip r:embed="rId3" cstate="screen">
            <a:alphaModFix amt="81000"/>
            <a:extLst>
              <a:ext uri="{28A0092B-C50C-407E-A947-70E740481C1C}">
                <a14:useLocalDpi xmlns:a14="http://schemas.microsoft.com/office/drawing/2010/main"/>
              </a:ext>
            </a:extLst>
          </a:blip>
          <a:srcRect b="-1"/>
          <a:stretch/>
        </p:blipFill>
        <p:spPr>
          <a:xfrm>
            <a:off x="6876892" y="425319"/>
            <a:ext cx="4768520" cy="6088714"/>
          </a:xfrm>
          <a:custGeom>
            <a:avLst/>
            <a:gdLst/>
            <a:ahLst/>
            <a:cxnLst/>
            <a:rect l="l" t="t" r="r" b="b"/>
            <a:pathLst>
              <a:path w="4950037" h="6320484">
                <a:moveTo>
                  <a:pt x="4188628" y="0"/>
                </a:moveTo>
                <a:lnTo>
                  <a:pt x="4218584" y="18617"/>
                </a:lnTo>
                <a:cubicBezTo>
                  <a:pt x="4219144" y="29179"/>
                  <a:pt x="4219703" y="39738"/>
                  <a:pt x="4220262" y="50299"/>
                </a:cubicBezTo>
                <a:lnTo>
                  <a:pt x="4223339" y="51686"/>
                </a:lnTo>
                <a:cubicBezTo>
                  <a:pt x="4233026" y="52344"/>
                  <a:pt x="4240723" y="38432"/>
                  <a:pt x="4243015" y="81229"/>
                </a:cubicBezTo>
                <a:cubicBezTo>
                  <a:pt x="4234697" y="102698"/>
                  <a:pt x="4229805" y="122275"/>
                  <a:pt x="4227211" y="140805"/>
                </a:cubicBezTo>
                <a:cubicBezTo>
                  <a:pt x="4226911" y="148739"/>
                  <a:pt x="4226612" y="156674"/>
                  <a:pt x="4226312" y="164608"/>
                </a:cubicBezTo>
                <a:lnTo>
                  <a:pt x="4231134" y="255748"/>
                </a:lnTo>
                <a:lnTo>
                  <a:pt x="4235510" y="301854"/>
                </a:lnTo>
                <a:cubicBezTo>
                  <a:pt x="4235774" y="306767"/>
                  <a:pt x="4235830" y="317329"/>
                  <a:pt x="4235520" y="330418"/>
                </a:cubicBezTo>
                <a:cubicBezTo>
                  <a:pt x="4235450" y="331825"/>
                  <a:pt x="4235379" y="333231"/>
                  <a:pt x="4235309" y="334638"/>
                </a:cubicBezTo>
                <a:lnTo>
                  <a:pt x="4247535" y="565647"/>
                </a:lnTo>
                <a:lnTo>
                  <a:pt x="4249754" y="570257"/>
                </a:lnTo>
                <a:cubicBezTo>
                  <a:pt x="4251066" y="577685"/>
                  <a:pt x="4250868" y="585797"/>
                  <a:pt x="4250201" y="594124"/>
                </a:cubicBezTo>
                <a:cubicBezTo>
                  <a:pt x="4249953" y="596755"/>
                  <a:pt x="4249706" y="599387"/>
                  <a:pt x="4249458" y="602018"/>
                </a:cubicBezTo>
                <a:lnTo>
                  <a:pt x="4255354" y="713405"/>
                </a:lnTo>
                <a:lnTo>
                  <a:pt x="4257507" y="714073"/>
                </a:lnTo>
                <a:cubicBezTo>
                  <a:pt x="4259621" y="720223"/>
                  <a:pt x="4263181" y="727235"/>
                  <a:pt x="4265497" y="749513"/>
                </a:cubicBezTo>
                <a:cubicBezTo>
                  <a:pt x="4257720" y="777760"/>
                  <a:pt x="4282009" y="812594"/>
                  <a:pt x="4271401" y="847749"/>
                </a:cubicBezTo>
                <a:cubicBezTo>
                  <a:pt x="4270815" y="850939"/>
                  <a:pt x="4270519" y="855734"/>
                  <a:pt x="4270503" y="861235"/>
                </a:cubicBezTo>
                <a:cubicBezTo>
                  <a:pt x="4270568" y="862730"/>
                  <a:pt x="4270634" y="864224"/>
                  <a:pt x="4270699" y="865719"/>
                </a:cubicBezTo>
                <a:lnTo>
                  <a:pt x="4285322" y="987895"/>
                </a:lnTo>
                <a:lnTo>
                  <a:pt x="4532772" y="1009893"/>
                </a:lnTo>
                <a:lnTo>
                  <a:pt x="4904400" y="1030269"/>
                </a:lnTo>
                <a:lnTo>
                  <a:pt x="4932162" y="1052023"/>
                </a:lnTo>
                <a:lnTo>
                  <a:pt x="4930395" y="1083700"/>
                </a:lnTo>
                <a:lnTo>
                  <a:pt x="4933305" y="1085413"/>
                </a:lnTo>
                <a:cubicBezTo>
                  <a:pt x="4942862" y="1087116"/>
                  <a:pt x="4952022" y="1074120"/>
                  <a:pt x="4949662" y="1116915"/>
                </a:cubicBezTo>
                <a:cubicBezTo>
                  <a:pt x="4939066" y="1137355"/>
                  <a:pt x="4932081" y="1156286"/>
                  <a:pt x="4927494" y="1174426"/>
                </a:cubicBezTo>
                <a:lnTo>
                  <a:pt x="4924021" y="1197992"/>
                </a:lnTo>
                <a:lnTo>
                  <a:pt x="4918937" y="1289117"/>
                </a:lnTo>
                <a:cubicBezTo>
                  <a:pt x="4918721" y="1304553"/>
                  <a:pt x="4918506" y="1319990"/>
                  <a:pt x="4918290" y="1335426"/>
                </a:cubicBezTo>
                <a:cubicBezTo>
                  <a:pt x="4918020" y="1340340"/>
                  <a:pt x="4916931" y="1350844"/>
                  <a:pt x="4915204" y="1363823"/>
                </a:cubicBezTo>
                <a:lnTo>
                  <a:pt x="4914538" y="1367995"/>
                </a:lnTo>
                <a:lnTo>
                  <a:pt x="4901655" y="1598968"/>
                </a:lnTo>
                <a:lnTo>
                  <a:pt x="4903361" y="1603791"/>
                </a:lnTo>
                <a:cubicBezTo>
                  <a:pt x="4903861" y="1611318"/>
                  <a:pt x="4902784" y="1619361"/>
                  <a:pt x="4901219" y="1627566"/>
                </a:cubicBezTo>
                <a:lnTo>
                  <a:pt x="4899626" y="1635333"/>
                </a:lnTo>
                <a:lnTo>
                  <a:pt x="4893414" y="1746703"/>
                </a:lnTo>
                <a:lnTo>
                  <a:pt x="4895482" y="1747601"/>
                </a:lnTo>
                <a:cubicBezTo>
                  <a:pt x="4896917" y="1753944"/>
                  <a:pt x="4899696" y="1761300"/>
                  <a:pt x="4899584" y="1783699"/>
                </a:cubicBezTo>
                <a:cubicBezTo>
                  <a:pt x="4888791" y="1810936"/>
                  <a:pt x="4909162" y="1848198"/>
                  <a:pt x="4894806" y="1881995"/>
                </a:cubicBezTo>
                <a:cubicBezTo>
                  <a:pt x="4891095" y="1894424"/>
                  <a:pt x="4889211" y="1932888"/>
                  <a:pt x="4894702" y="1940154"/>
                </a:cubicBezTo>
                <a:cubicBezTo>
                  <a:pt x="4895513" y="1948172"/>
                  <a:pt x="4892867" y="1957532"/>
                  <a:pt x="4898986" y="1961221"/>
                </a:cubicBezTo>
                <a:cubicBezTo>
                  <a:pt x="4906255" y="1967327"/>
                  <a:pt x="4892830" y="1995341"/>
                  <a:pt x="4902063" y="1991332"/>
                </a:cubicBezTo>
                <a:cubicBezTo>
                  <a:pt x="4892826" y="2011227"/>
                  <a:pt x="4907874" y="2026986"/>
                  <a:pt x="4910843" y="2043680"/>
                </a:cubicBezTo>
                <a:lnTo>
                  <a:pt x="4913111" y="2093780"/>
                </a:lnTo>
                <a:cubicBezTo>
                  <a:pt x="4912819" y="2104963"/>
                  <a:pt x="4912526" y="2116147"/>
                  <a:pt x="4912235" y="2127331"/>
                </a:cubicBezTo>
                <a:cubicBezTo>
                  <a:pt x="4912081" y="2128947"/>
                  <a:pt x="4911927" y="2130563"/>
                  <a:pt x="4911774" y="2132180"/>
                </a:cubicBezTo>
                <a:lnTo>
                  <a:pt x="4902693" y="2171984"/>
                </a:lnTo>
                <a:cubicBezTo>
                  <a:pt x="4903894" y="2172990"/>
                  <a:pt x="4904991" y="2174315"/>
                  <a:pt x="4905943" y="2175920"/>
                </a:cubicBezTo>
                <a:lnTo>
                  <a:pt x="4908773" y="2188707"/>
                </a:lnTo>
                <a:lnTo>
                  <a:pt x="4904052" y="2199268"/>
                </a:lnTo>
                <a:lnTo>
                  <a:pt x="4893911" y="2249378"/>
                </a:lnTo>
                <a:lnTo>
                  <a:pt x="4883060" y="2322907"/>
                </a:lnTo>
                <a:lnTo>
                  <a:pt x="4878199" y="2333841"/>
                </a:lnTo>
                <a:cubicBezTo>
                  <a:pt x="4872134" y="2359072"/>
                  <a:pt x="4875268" y="2390080"/>
                  <a:pt x="4863832" y="2405746"/>
                </a:cubicBezTo>
                <a:lnTo>
                  <a:pt x="4860132" y="2443689"/>
                </a:lnTo>
                <a:lnTo>
                  <a:pt x="4863777" y="2448134"/>
                </a:lnTo>
                <a:lnTo>
                  <a:pt x="4862134" y="2459306"/>
                </a:lnTo>
                <a:cubicBezTo>
                  <a:pt x="4862270" y="2460323"/>
                  <a:pt x="4862408" y="2461340"/>
                  <a:pt x="4862544" y="2462358"/>
                </a:cubicBezTo>
                <a:cubicBezTo>
                  <a:pt x="4863348" y="2468183"/>
                  <a:pt x="4864002" y="2473955"/>
                  <a:pt x="4864049" y="2479770"/>
                </a:cubicBezTo>
                <a:cubicBezTo>
                  <a:pt x="4849538" y="2476510"/>
                  <a:pt x="4855223" y="2505567"/>
                  <a:pt x="4852627" y="2514583"/>
                </a:cubicBezTo>
                <a:lnTo>
                  <a:pt x="4850576" y="2514709"/>
                </a:lnTo>
                <a:lnTo>
                  <a:pt x="4842113" y="2666439"/>
                </a:lnTo>
                <a:lnTo>
                  <a:pt x="4850768" y="2690544"/>
                </a:lnTo>
                <a:lnTo>
                  <a:pt x="4853036" y="2740646"/>
                </a:lnTo>
                <a:cubicBezTo>
                  <a:pt x="4852743" y="2751830"/>
                  <a:pt x="4852452" y="2763013"/>
                  <a:pt x="4852159" y="2774197"/>
                </a:cubicBezTo>
                <a:cubicBezTo>
                  <a:pt x="4852006" y="2775813"/>
                  <a:pt x="4851852" y="2777429"/>
                  <a:pt x="4851699" y="2779045"/>
                </a:cubicBezTo>
                <a:lnTo>
                  <a:pt x="4842617" y="2818850"/>
                </a:lnTo>
                <a:cubicBezTo>
                  <a:pt x="4843819" y="2819856"/>
                  <a:pt x="4844915" y="2821182"/>
                  <a:pt x="4845868" y="2822786"/>
                </a:cubicBezTo>
                <a:lnTo>
                  <a:pt x="4848697" y="2835573"/>
                </a:lnTo>
                <a:lnTo>
                  <a:pt x="4843976" y="2846133"/>
                </a:lnTo>
                <a:lnTo>
                  <a:pt x="4833835" y="2896246"/>
                </a:lnTo>
                <a:lnTo>
                  <a:pt x="4826535" y="2945711"/>
                </a:lnTo>
                <a:cubicBezTo>
                  <a:pt x="4807919" y="3297000"/>
                  <a:pt x="4774287" y="3653361"/>
                  <a:pt x="4770687" y="3999577"/>
                </a:cubicBezTo>
                <a:cubicBezTo>
                  <a:pt x="4767748" y="4078096"/>
                  <a:pt x="4760894" y="4174113"/>
                  <a:pt x="4757955" y="4252632"/>
                </a:cubicBezTo>
                <a:cubicBezTo>
                  <a:pt x="4764534" y="4246730"/>
                  <a:pt x="4754187" y="4396558"/>
                  <a:pt x="4746917" y="4414955"/>
                </a:cubicBezTo>
                <a:lnTo>
                  <a:pt x="4656537" y="6050064"/>
                </a:lnTo>
                <a:lnTo>
                  <a:pt x="4661812" y="6086684"/>
                </a:lnTo>
                <a:cubicBezTo>
                  <a:pt x="4667576" y="6094577"/>
                  <a:pt x="4664275" y="6098656"/>
                  <a:pt x="4665332" y="6121067"/>
                </a:cubicBezTo>
                <a:cubicBezTo>
                  <a:pt x="4666388" y="6143476"/>
                  <a:pt x="4649733" y="6177068"/>
                  <a:pt x="4668152" y="6221142"/>
                </a:cubicBezTo>
                <a:cubicBezTo>
                  <a:pt x="4667735" y="6228689"/>
                  <a:pt x="4658097" y="6246990"/>
                  <a:pt x="4649673" y="6255466"/>
                </a:cubicBezTo>
                <a:lnTo>
                  <a:pt x="4645040" y="6258160"/>
                </a:lnTo>
                <a:cubicBezTo>
                  <a:pt x="4643893" y="6278926"/>
                  <a:pt x="4645845" y="6296913"/>
                  <a:pt x="4641598" y="6320461"/>
                </a:cubicBezTo>
                <a:cubicBezTo>
                  <a:pt x="4535457" y="6322746"/>
                  <a:pt x="2126262" y="6155193"/>
                  <a:pt x="724747" y="6068362"/>
                </a:cubicBezTo>
                <a:lnTo>
                  <a:pt x="415706" y="6051307"/>
                </a:lnTo>
                <a:lnTo>
                  <a:pt x="420012" y="6011137"/>
                </a:lnTo>
                <a:lnTo>
                  <a:pt x="424214" y="6004548"/>
                </a:lnTo>
                <a:cubicBezTo>
                  <a:pt x="424742" y="6003448"/>
                  <a:pt x="424392" y="6002721"/>
                  <a:pt x="424482" y="6001808"/>
                </a:cubicBezTo>
                <a:cubicBezTo>
                  <a:pt x="424572" y="6000894"/>
                  <a:pt x="424661" y="5999980"/>
                  <a:pt x="424751" y="5999066"/>
                </a:cubicBezTo>
                <a:cubicBezTo>
                  <a:pt x="424928" y="5997240"/>
                  <a:pt x="425294" y="5995212"/>
                  <a:pt x="425286" y="5993584"/>
                </a:cubicBezTo>
                <a:cubicBezTo>
                  <a:pt x="425230" y="5983140"/>
                  <a:pt x="424153" y="5996072"/>
                  <a:pt x="424972" y="5987694"/>
                </a:cubicBezTo>
                <a:cubicBezTo>
                  <a:pt x="424779" y="5986644"/>
                  <a:pt x="424455" y="5985762"/>
                  <a:pt x="424390" y="5984546"/>
                </a:cubicBezTo>
                <a:cubicBezTo>
                  <a:pt x="424349" y="5983776"/>
                  <a:pt x="424698" y="5982573"/>
                  <a:pt x="424659" y="5981803"/>
                </a:cubicBezTo>
                <a:cubicBezTo>
                  <a:pt x="424279" y="5974674"/>
                  <a:pt x="423729" y="5982198"/>
                  <a:pt x="424344" y="5975914"/>
                </a:cubicBezTo>
                <a:lnTo>
                  <a:pt x="423763" y="5972765"/>
                </a:lnTo>
                <a:cubicBezTo>
                  <a:pt x="422354" y="5965140"/>
                  <a:pt x="422317" y="5969355"/>
                  <a:pt x="423136" y="5960984"/>
                </a:cubicBezTo>
                <a:cubicBezTo>
                  <a:pt x="422942" y="5959935"/>
                  <a:pt x="422620" y="5959052"/>
                  <a:pt x="422554" y="5957836"/>
                </a:cubicBezTo>
                <a:cubicBezTo>
                  <a:pt x="422513" y="5957067"/>
                  <a:pt x="422944" y="5955758"/>
                  <a:pt x="422821" y="5955094"/>
                </a:cubicBezTo>
                <a:cubicBezTo>
                  <a:pt x="422548" y="5953610"/>
                  <a:pt x="420383" y="5954033"/>
                  <a:pt x="421392" y="5951537"/>
                </a:cubicBezTo>
                <a:lnTo>
                  <a:pt x="426782" y="5888089"/>
                </a:lnTo>
                <a:lnTo>
                  <a:pt x="448292" y="5480986"/>
                </a:lnTo>
                <a:lnTo>
                  <a:pt x="330530" y="5480986"/>
                </a:lnTo>
                <a:lnTo>
                  <a:pt x="330530" y="5395293"/>
                </a:lnTo>
                <a:lnTo>
                  <a:pt x="326057" y="5474970"/>
                </a:lnTo>
                <a:lnTo>
                  <a:pt x="270547" y="5477941"/>
                </a:lnTo>
                <a:cubicBezTo>
                  <a:pt x="270523" y="5464474"/>
                  <a:pt x="270498" y="5451008"/>
                  <a:pt x="270474" y="5437541"/>
                </a:cubicBezTo>
                <a:lnTo>
                  <a:pt x="273937" y="5430535"/>
                </a:lnTo>
                <a:cubicBezTo>
                  <a:pt x="274343" y="5429384"/>
                  <a:pt x="273915" y="5428700"/>
                  <a:pt x="273907" y="5427782"/>
                </a:cubicBezTo>
                <a:cubicBezTo>
                  <a:pt x="273897" y="5426864"/>
                  <a:pt x="273887" y="5425945"/>
                  <a:pt x="273877" y="5425027"/>
                </a:cubicBezTo>
                <a:cubicBezTo>
                  <a:pt x="273855" y="5423193"/>
                  <a:pt x="273998" y="5421136"/>
                  <a:pt x="273815" y="5419519"/>
                </a:cubicBezTo>
                <a:cubicBezTo>
                  <a:pt x="272627" y="5409143"/>
                  <a:pt x="272957" y="5422116"/>
                  <a:pt x="272864" y="5413698"/>
                </a:cubicBezTo>
                <a:cubicBezTo>
                  <a:pt x="272559" y="5412674"/>
                  <a:pt x="272141" y="5411834"/>
                  <a:pt x="271946" y="5410631"/>
                </a:cubicBezTo>
                <a:cubicBezTo>
                  <a:pt x="271820" y="5409871"/>
                  <a:pt x="272037" y="5408637"/>
                  <a:pt x="271914" y="5407876"/>
                </a:cubicBezTo>
                <a:cubicBezTo>
                  <a:pt x="270764" y="5400831"/>
                  <a:pt x="271033" y="5408369"/>
                  <a:pt x="270963" y="5402055"/>
                </a:cubicBezTo>
                <a:lnTo>
                  <a:pt x="270045" y="5398988"/>
                </a:lnTo>
                <a:cubicBezTo>
                  <a:pt x="267817" y="5391561"/>
                  <a:pt x="268237" y="5395755"/>
                  <a:pt x="268144" y="5387344"/>
                </a:cubicBezTo>
                <a:cubicBezTo>
                  <a:pt x="267838" y="5386323"/>
                  <a:pt x="267422" y="5385480"/>
                  <a:pt x="267225" y="5384278"/>
                </a:cubicBezTo>
                <a:cubicBezTo>
                  <a:pt x="267101" y="5383518"/>
                  <a:pt x="267386" y="5382170"/>
                  <a:pt x="267193" y="5381523"/>
                </a:cubicBezTo>
                <a:cubicBezTo>
                  <a:pt x="266761" y="5380078"/>
                  <a:pt x="264654" y="5380733"/>
                  <a:pt x="265387" y="5378142"/>
                </a:cubicBezTo>
                <a:cubicBezTo>
                  <a:pt x="264881" y="5356922"/>
                  <a:pt x="264374" y="5335703"/>
                  <a:pt x="263868" y="5314483"/>
                </a:cubicBezTo>
                <a:lnTo>
                  <a:pt x="192697" y="4040419"/>
                </a:lnTo>
                <a:lnTo>
                  <a:pt x="0" y="208389"/>
                </a:lnTo>
                <a:cubicBezTo>
                  <a:pt x="324854" y="204302"/>
                  <a:pt x="2354390" y="86208"/>
                  <a:pt x="2990554" y="54813"/>
                </a:cubicBezTo>
                <a:lnTo>
                  <a:pt x="3816982" y="20020"/>
                </a:lnTo>
                <a:close/>
              </a:path>
            </a:pathLst>
          </a:custGeom>
        </p:spPr>
      </p:pic>
      <p:sp>
        <p:nvSpPr>
          <p:cNvPr id="16" name="Freeform: Shape 15">
            <a:extLst>
              <a:ext uri="{FF2B5EF4-FFF2-40B4-BE49-F238E27FC236}">
                <a16:creationId xmlns:a16="http://schemas.microsoft.com/office/drawing/2014/main" id="{7D6766C1-D0DB-4C51-BF80-C1E17260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26689">
            <a:off x="6850302" y="405956"/>
            <a:ext cx="4368058" cy="5077615"/>
          </a:xfrm>
          <a:custGeom>
            <a:avLst/>
            <a:gdLst>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76455 w 4534331"/>
              <a:gd name="connsiteY20" fmla="*/ 1116310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34331" h="5270897">
                <a:moveTo>
                  <a:pt x="4488693" y="246796"/>
                </a:moveTo>
                <a:lnTo>
                  <a:pt x="4516455" y="268550"/>
                </a:lnTo>
                <a:cubicBezTo>
                  <a:pt x="4515867" y="279110"/>
                  <a:pt x="4515278" y="289668"/>
                  <a:pt x="4514689" y="300227"/>
                </a:cubicBezTo>
                <a:lnTo>
                  <a:pt x="4517598" y="301940"/>
                </a:lnTo>
                <a:cubicBezTo>
                  <a:pt x="4527156" y="303643"/>
                  <a:pt x="4536316" y="290647"/>
                  <a:pt x="4533956" y="333441"/>
                </a:cubicBezTo>
                <a:cubicBezTo>
                  <a:pt x="4523360" y="353882"/>
                  <a:pt x="4516375" y="372813"/>
                  <a:pt x="4511788" y="390953"/>
                </a:cubicBezTo>
                <a:lnTo>
                  <a:pt x="4508315" y="414519"/>
                </a:lnTo>
                <a:lnTo>
                  <a:pt x="4503231" y="505644"/>
                </a:lnTo>
                <a:cubicBezTo>
                  <a:pt x="4503015" y="521080"/>
                  <a:pt x="4502800" y="536517"/>
                  <a:pt x="4502584" y="551953"/>
                </a:cubicBezTo>
                <a:cubicBezTo>
                  <a:pt x="4502314" y="556866"/>
                  <a:pt x="4501225" y="567371"/>
                  <a:pt x="4499498" y="580350"/>
                </a:cubicBezTo>
                <a:lnTo>
                  <a:pt x="4498831" y="584522"/>
                </a:lnTo>
                <a:lnTo>
                  <a:pt x="4485949" y="815495"/>
                </a:lnTo>
                <a:lnTo>
                  <a:pt x="4487655" y="820318"/>
                </a:lnTo>
                <a:cubicBezTo>
                  <a:pt x="4488154" y="827845"/>
                  <a:pt x="4487078" y="835888"/>
                  <a:pt x="4485513" y="844093"/>
                </a:cubicBezTo>
                <a:lnTo>
                  <a:pt x="4483919" y="851860"/>
                </a:lnTo>
                <a:lnTo>
                  <a:pt x="4477708" y="963230"/>
                </a:lnTo>
                <a:lnTo>
                  <a:pt x="4479776" y="964128"/>
                </a:lnTo>
                <a:cubicBezTo>
                  <a:pt x="4481211" y="970471"/>
                  <a:pt x="4483990" y="977827"/>
                  <a:pt x="4483878" y="1000225"/>
                </a:cubicBezTo>
                <a:cubicBezTo>
                  <a:pt x="4473085" y="1027463"/>
                  <a:pt x="4493456" y="1064724"/>
                  <a:pt x="4479100" y="1098522"/>
                </a:cubicBezTo>
                <a:cubicBezTo>
                  <a:pt x="4478172" y="1101630"/>
                  <a:pt x="4477358" y="1106364"/>
                  <a:pt x="4476746" y="1111831"/>
                </a:cubicBezTo>
                <a:lnTo>
                  <a:pt x="4476455" y="1116310"/>
                </a:lnTo>
                <a:lnTo>
                  <a:pt x="846131" y="513049"/>
                </a:lnTo>
                <a:lnTo>
                  <a:pt x="55505" y="5270897"/>
                </a:lnTo>
                <a:lnTo>
                  <a:pt x="0" y="5267834"/>
                </a:lnTo>
                <a:lnTo>
                  <a:pt x="4306" y="5227664"/>
                </a:lnTo>
                <a:lnTo>
                  <a:pt x="8508" y="5221075"/>
                </a:lnTo>
                <a:cubicBezTo>
                  <a:pt x="9036" y="5219975"/>
                  <a:pt x="8685" y="5219248"/>
                  <a:pt x="8776" y="5218335"/>
                </a:cubicBezTo>
                <a:lnTo>
                  <a:pt x="9045" y="5215593"/>
                </a:lnTo>
                <a:cubicBezTo>
                  <a:pt x="9222" y="5213767"/>
                  <a:pt x="9587" y="5211738"/>
                  <a:pt x="9580" y="5210111"/>
                </a:cubicBezTo>
                <a:cubicBezTo>
                  <a:pt x="9524" y="5199667"/>
                  <a:pt x="8446" y="5212599"/>
                  <a:pt x="9266" y="5204221"/>
                </a:cubicBezTo>
                <a:cubicBezTo>
                  <a:pt x="9073" y="5203170"/>
                  <a:pt x="8749" y="5202289"/>
                  <a:pt x="8685" y="5201072"/>
                </a:cubicBezTo>
                <a:cubicBezTo>
                  <a:pt x="8643" y="5200303"/>
                  <a:pt x="8992" y="5199100"/>
                  <a:pt x="8952" y="5198330"/>
                </a:cubicBezTo>
                <a:cubicBezTo>
                  <a:pt x="8573" y="5191202"/>
                  <a:pt x="8023" y="5198725"/>
                  <a:pt x="8638" y="5192440"/>
                </a:cubicBezTo>
                <a:lnTo>
                  <a:pt x="8057" y="5189292"/>
                </a:lnTo>
                <a:cubicBezTo>
                  <a:pt x="6648" y="5181667"/>
                  <a:pt x="6611" y="5185882"/>
                  <a:pt x="7430" y="5177511"/>
                </a:cubicBezTo>
                <a:cubicBezTo>
                  <a:pt x="7236" y="5176462"/>
                  <a:pt x="6914" y="5175579"/>
                  <a:pt x="6848" y="5174363"/>
                </a:cubicBezTo>
                <a:cubicBezTo>
                  <a:pt x="6807" y="5173594"/>
                  <a:pt x="7237" y="5172285"/>
                  <a:pt x="7115" y="5171621"/>
                </a:cubicBezTo>
                <a:cubicBezTo>
                  <a:pt x="6842" y="5170137"/>
                  <a:pt x="4677" y="5170560"/>
                  <a:pt x="5686" y="5168064"/>
                </a:cubicBezTo>
                <a:lnTo>
                  <a:pt x="11075" y="5104615"/>
                </a:lnTo>
                <a:lnTo>
                  <a:pt x="78405" y="3830343"/>
                </a:lnTo>
                <a:lnTo>
                  <a:pt x="302152" y="0"/>
                </a:lnTo>
                <a:cubicBezTo>
                  <a:pt x="625536" y="31145"/>
                  <a:pt x="2655916" y="133704"/>
                  <a:pt x="3291735" y="171441"/>
                </a:cubicBezTo>
                <a:lnTo>
                  <a:pt x="4117066" y="226420"/>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89DE5CA0-A7C9-46BC-B801-8D13190EA1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9" name="Group 18">
              <a:extLst>
                <a:ext uri="{FF2B5EF4-FFF2-40B4-BE49-F238E27FC236}">
                  <a16:creationId xmlns:a16="http://schemas.microsoft.com/office/drawing/2014/main" id="{408FA087-D27B-4F5B-978D-06587F9FD2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1" name="Straight Connector 20">
                <a:extLst>
                  <a:ext uri="{FF2B5EF4-FFF2-40B4-BE49-F238E27FC236}">
                    <a16:creationId xmlns:a16="http://schemas.microsoft.com/office/drawing/2014/main" id="{938CA980-4316-4B39-87F5-9206AF2074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3FB568-F4DF-41B0-A34F-76C7EE3379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id="{CDB55374-F96D-46C8-897B-0E9795469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996B0B6E-CC11-46D4-82E8-3F9B18E54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2776">
            <a:off x="7295690" y="1176485"/>
            <a:ext cx="4305535" cy="5325441"/>
          </a:xfrm>
          <a:custGeom>
            <a:avLst/>
            <a:gdLst>
              <a:gd name="connsiteX0" fmla="*/ 127458 w 4457507"/>
              <a:gd name="connsiteY0" fmla="*/ 103043 h 5515902"/>
              <a:gd name="connsiteX1" fmla="*/ 118742 w 4457507"/>
              <a:gd name="connsiteY1" fmla="*/ 3939905 h 5515902"/>
              <a:gd name="connsiteX2" fmla="*/ 122936 w 4457507"/>
              <a:gd name="connsiteY2" fmla="*/ 5215949 h 5515902"/>
              <a:gd name="connsiteX3" fmla="*/ 121112 w 4457507"/>
              <a:gd name="connsiteY3" fmla="*/ 5279599 h 5515902"/>
              <a:gd name="connsiteX4" fmla="*/ 122738 w 4457507"/>
              <a:gd name="connsiteY4" fmla="*/ 5283070 h 5515902"/>
              <a:gd name="connsiteX5" fmla="*/ 122625 w 4457507"/>
              <a:gd name="connsiteY5" fmla="*/ 5285823 h 5515902"/>
              <a:gd name="connsiteX6" fmla="*/ 123382 w 4457507"/>
              <a:gd name="connsiteY6" fmla="*/ 5288933 h 5515902"/>
              <a:gd name="connsiteX7" fmla="*/ 124669 w 4457507"/>
              <a:gd name="connsiteY7" fmla="*/ 5300661 h 5515902"/>
              <a:gd name="connsiteX8" fmla="*/ 125425 w 4457507"/>
              <a:gd name="connsiteY8" fmla="*/ 5303772 h 5515902"/>
              <a:gd name="connsiteX9" fmla="*/ 126069 w 4457507"/>
              <a:gd name="connsiteY9" fmla="*/ 5309635 h 5515902"/>
              <a:gd name="connsiteX10" fmla="*/ 125955 w 4457507"/>
              <a:gd name="connsiteY10" fmla="*/ 5312388 h 5515902"/>
              <a:gd name="connsiteX11" fmla="*/ 126712 w 4457507"/>
              <a:gd name="connsiteY11" fmla="*/ 5315499 h 5515902"/>
              <a:gd name="connsiteX12" fmla="*/ 127356 w 4457507"/>
              <a:gd name="connsiteY12" fmla="*/ 5321362 h 5515902"/>
              <a:gd name="connsiteX13" fmla="*/ 127129 w 4457507"/>
              <a:gd name="connsiteY13" fmla="*/ 5326866 h 5515902"/>
              <a:gd name="connsiteX14" fmla="*/ 127014 w 4457507"/>
              <a:gd name="connsiteY14" fmla="*/ 5329618 h 5515902"/>
              <a:gd name="connsiteX15" fmla="*/ 126900 w 4457507"/>
              <a:gd name="connsiteY15" fmla="*/ 5332368 h 5515902"/>
              <a:gd name="connsiteX16" fmla="*/ 123074 w 4457507"/>
              <a:gd name="connsiteY16" fmla="*/ 5339183 h 5515902"/>
              <a:gd name="connsiteX17" fmla="*/ 121026 w 4457507"/>
              <a:gd name="connsiteY17" fmla="*/ 5379531 h 5515902"/>
              <a:gd name="connsiteX18" fmla="*/ 430538 w 4457507"/>
              <a:gd name="connsiteY18" fmla="*/ 5379238 h 5515902"/>
              <a:gd name="connsiteX19" fmla="*/ 4355361 w 4457507"/>
              <a:gd name="connsiteY19" fmla="*/ 5411414 h 5515902"/>
              <a:gd name="connsiteX20" fmla="*/ 4355306 w 4457507"/>
              <a:gd name="connsiteY20" fmla="*/ 5349018 h 5515902"/>
              <a:gd name="connsiteX21" fmla="*/ 4359780 w 4457507"/>
              <a:gd name="connsiteY21" fmla="*/ 5346069 h 5515902"/>
              <a:gd name="connsiteX22" fmla="*/ 4376306 w 4457507"/>
              <a:gd name="connsiteY22" fmla="*/ 5310763 h 5515902"/>
              <a:gd name="connsiteX23" fmla="*/ 4367882 w 4457507"/>
              <a:gd name="connsiteY23" fmla="*/ 5211003 h 5515902"/>
              <a:gd name="connsiteX24" fmla="*/ 4362441 w 4457507"/>
              <a:gd name="connsiteY24" fmla="*/ 5176871 h 5515902"/>
              <a:gd name="connsiteX25" fmla="*/ 4355121 w 4457507"/>
              <a:gd name="connsiteY25" fmla="*/ 5140605 h 5515902"/>
              <a:gd name="connsiteX26" fmla="*/ 4353716 w 4457507"/>
              <a:gd name="connsiteY26" fmla="*/ 3503001 h 5515902"/>
              <a:gd name="connsiteX27" fmla="*/ 4355640 w 4457507"/>
              <a:gd name="connsiteY27" fmla="*/ 3340314 h 5515902"/>
              <a:gd name="connsiteX28" fmla="*/ 4354169 w 4457507"/>
              <a:gd name="connsiteY28" fmla="*/ 3086943 h 5515902"/>
              <a:gd name="connsiteX29" fmla="*/ 4350863 w 4457507"/>
              <a:gd name="connsiteY29" fmla="*/ 2031603 h 5515902"/>
              <a:gd name="connsiteX30" fmla="*/ 4355379 w 4457507"/>
              <a:gd name="connsiteY30" fmla="*/ 1981807 h 5515902"/>
              <a:gd name="connsiteX31" fmla="*/ 4362696 w 4457507"/>
              <a:gd name="connsiteY31" fmla="*/ 1931205 h 5515902"/>
              <a:gd name="connsiteX32" fmla="*/ 4366817 w 4457507"/>
              <a:gd name="connsiteY32" fmla="*/ 1920396 h 5515902"/>
              <a:gd name="connsiteX33" fmla="*/ 4363276 w 4457507"/>
              <a:gd name="connsiteY33" fmla="*/ 1907788 h 5515902"/>
              <a:gd name="connsiteX34" fmla="*/ 4359810 w 4457507"/>
              <a:gd name="connsiteY34" fmla="*/ 1904041 h 5515902"/>
              <a:gd name="connsiteX35" fmla="*/ 4366646 w 4457507"/>
              <a:gd name="connsiteY35" fmla="*/ 1863789 h 5515902"/>
              <a:gd name="connsiteX36" fmla="*/ 4366834 w 4457507"/>
              <a:gd name="connsiteY36" fmla="*/ 1858923 h 5515902"/>
              <a:gd name="connsiteX37" fmla="*/ 4365829 w 4457507"/>
              <a:gd name="connsiteY37" fmla="*/ 1825376 h 5515902"/>
              <a:gd name="connsiteX38" fmla="*/ 4360756 w 4457507"/>
              <a:gd name="connsiteY38" fmla="*/ 1775480 h 5515902"/>
              <a:gd name="connsiteX39" fmla="*/ 4350764 w 4457507"/>
              <a:gd name="connsiteY39" fmla="*/ 1751897 h 5515902"/>
              <a:gd name="connsiteX40" fmla="*/ 4350710 w 4457507"/>
              <a:gd name="connsiteY40" fmla="*/ 1599932 h 5515902"/>
              <a:gd name="connsiteX41" fmla="*/ 4352750 w 4457507"/>
              <a:gd name="connsiteY41" fmla="*/ 1599691 h 5515902"/>
              <a:gd name="connsiteX42" fmla="*/ 4362203 w 4457507"/>
              <a:gd name="connsiteY42" fmla="*/ 1564292 h 5515902"/>
              <a:gd name="connsiteX43" fmla="*/ 4359725 w 4457507"/>
              <a:gd name="connsiteY43" fmla="*/ 1546992 h 5515902"/>
              <a:gd name="connsiteX44" fmla="*/ 4359144 w 4457507"/>
              <a:gd name="connsiteY44" fmla="*/ 1543968 h 5515902"/>
              <a:gd name="connsiteX45" fmla="*/ 4360158 w 4457507"/>
              <a:gd name="connsiteY45" fmla="*/ 1532721 h 5515902"/>
              <a:gd name="connsiteX46" fmla="*/ 4356271 w 4457507"/>
              <a:gd name="connsiteY46" fmla="*/ 1528488 h 5515902"/>
              <a:gd name="connsiteX47" fmla="*/ 4357838 w 4457507"/>
              <a:gd name="connsiteY47" fmla="*/ 1490397 h 5515902"/>
              <a:gd name="connsiteX48" fmla="*/ 4368153 w 4457507"/>
              <a:gd name="connsiteY48" fmla="*/ 1417799 h 5515902"/>
              <a:gd name="connsiteX49" fmla="*/ 4372393 w 4457507"/>
              <a:gd name="connsiteY49" fmla="*/ 1406611 h 5515902"/>
              <a:gd name="connsiteX50" fmla="*/ 4379105 w 4457507"/>
              <a:gd name="connsiteY50" fmla="*/ 1332589 h 5515902"/>
              <a:gd name="connsiteX51" fmla="*/ 4386422 w 4457507"/>
              <a:gd name="connsiteY51" fmla="*/ 1281989 h 5515902"/>
              <a:gd name="connsiteX52" fmla="*/ 4390544 w 4457507"/>
              <a:gd name="connsiteY52" fmla="*/ 1271180 h 5515902"/>
              <a:gd name="connsiteX53" fmla="*/ 4387002 w 4457507"/>
              <a:gd name="connsiteY53" fmla="*/ 1258572 h 5515902"/>
              <a:gd name="connsiteX54" fmla="*/ 4383536 w 4457507"/>
              <a:gd name="connsiteY54" fmla="*/ 1254825 h 5515902"/>
              <a:gd name="connsiteX55" fmla="*/ 4390372 w 4457507"/>
              <a:gd name="connsiteY55" fmla="*/ 1214574 h 5515902"/>
              <a:gd name="connsiteX56" fmla="*/ 4390560 w 4457507"/>
              <a:gd name="connsiteY56" fmla="*/ 1209707 h 5515902"/>
              <a:gd name="connsiteX57" fmla="*/ 4389554 w 4457507"/>
              <a:gd name="connsiteY57" fmla="*/ 1176159 h 5515902"/>
              <a:gd name="connsiteX58" fmla="*/ 4384483 w 4457507"/>
              <a:gd name="connsiteY58" fmla="*/ 1126265 h 5515902"/>
              <a:gd name="connsiteX59" fmla="*/ 4372782 w 4457507"/>
              <a:gd name="connsiteY59" fmla="*/ 1074492 h 5515902"/>
              <a:gd name="connsiteX60" fmla="*/ 4368023 w 4457507"/>
              <a:gd name="connsiteY60" fmla="*/ 1044600 h 5515902"/>
              <a:gd name="connsiteX61" fmla="*/ 4362564 w 4457507"/>
              <a:gd name="connsiteY61" fmla="*/ 1023807 h 5515902"/>
              <a:gd name="connsiteX62" fmla="*/ 4359409 w 4457507"/>
              <a:gd name="connsiteY62" fmla="*/ 965734 h 5515902"/>
              <a:gd name="connsiteX63" fmla="*/ 4358670 w 4457507"/>
              <a:gd name="connsiteY63" fmla="*/ 867323 h 5515902"/>
              <a:gd name="connsiteX64" fmla="*/ 4352551 w 4457507"/>
              <a:gd name="connsiteY64" fmla="*/ 831512 h 5515902"/>
              <a:gd name="connsiteX65" fmla="*/ 4350436 w 4457507"/>
              <a:gd name="connsiteY65" fmla="*/ 830732 h 5515902"/>
              <a:gd name="connsiteX66" fmla="*/ 4350396 w 4457507"/>
              <a:gd name="connsiteY66" fmla="*/ 719189 h 5515902"/>
              <a:gd name="connsiteX67" fmla="*/ 4351552 w 4457507"/>
              <a:gd name="connsiteY67" fmla="*/ 711345 h 5515902"/>
              <a:gd name="connsiteX68" fmla="*/ 4352358 w 4457507"/>
              <a:gd name="connsiteY68" fmla="*/ 687487 h 5515902"/>
              <a:gd name="connsiteX69" fmla="*/ 4350384 w 4457507"/>
              <a:gd name="connsiteY69" fmla="*/ 682767 h 5515902"/>
              <a:gd name="connsiteX70" fmla="*/ 4350301 w 4457507"/>
              <a:gd name="connsiteY70" fmla="*/ 451435 h 5515902"/>
              <a:gd name="connsiteX71" fmla="*/ 4350733 w 4457507"/>
              <a:gd name="connsiteY71" fmla="*/ 447233 h 5515902"/>
              <a:gd name="connsiteX72" fmla="*/ 4352222 w 4457507"/>
              <a:gd name="connsiteY72" fmla="*/ 418707 h 5515902"/>
              <a:gd name="connsiteX73" fmla="*/ 4350273 w 4457507"/>
              <a:gd name="connsiteY73" fmla="*/ 372435 h 5515902"/>
              <a:gd name="connsiteX74" fmla="*/ 4350241 w 4457507"/>
              <a:gd name="connsiteY74" fmla="*/ 281168 h 5515902"/>
              <a:gd name="connsiteX75" fmla="*/ 4352388 w 4457507"/>
              <a:gd name="connsiteY75" fmla="*/ 257444 h 5515902"/>
              <a:gd name="connsiteX76" fmla="*/ 4371298 w 4457507"/>
              <a:gd name="connsiteY76" fmla="*/ 198781 h 5515902"/>
              <a:gd name="connsiteX77" fmla="*/ 4353201 w 4457507"/>
              <a:gd name="connsiteY77" fmla="*/ 168246 h 5515902"/>
              <a:gd name="connsiteX78" fmla="*/ 4350200 w 4457507"/>
              <a:gd name="connsiteY78" fmla="*/ 166699 h 5515902"/>
              <a:gd name="connsiteX79" fmla="*/ 4350188 w 4457507"/>
              <a:gd name="connsiteY79" fmla="*/ 134973 h 5515902"/>
              <a:gd name="connsiteX80" fmla="*/ 4321251 w 4457507"/>
              <a:gd name="connsiteY80" fmla="*/ 114809 h 5515902"/>
              <a:gd name="connsiteX81" fmla="*/ 3949065 w 4457507"/>
              <a:gd name="connsiteY81" fmla="*/ 115293 h 5515902"/>
              <a:gd name="connsiteX82" fmla="*/ 3121950 w 4457507"/>
              <a:gd name="connsiteY82" fmla="*/ 106657 h 5515902"/>
              <a:gd name="connsiteX83" fmla="*/ 127458 w 4457507"/>
              <a:gd name="connsiteY83" fmla="*/ 103043 h 5515902"/>
              <a:gd name="connsiteX84" fmla="*/ 0 w 4457507"/>
              <a:gd name="connsiteY84" fmla="*/ 0 h 5515902"/>
              <a:gd name="connsiteX85" fmla="*/ 4457507 w 4457507"/>
              <a:gd name="connsiteY85" fmla="*/ 0 h 5515902"/>
              <a:gd name="connsiteX86" fmla="*/ 4457507 w 4457507"/>
              <a:gd name="connsiteY86" fmla="*/ 5515902 h 5515902"/>
              <a:gd name="connsiteX87" fmla="*/ 0 w 4457507"/>
              <a:gd name="connsiteY87" fmla="*/ 5515902 h 5515902"/>
              <a:gd name="connsiteX0" fmla="*/ 134086 w 4464135"/>
              <a:gd name="connsiteY0" fmla="*/ 114630 h 5527489"/>
              <a:gd name="connsiteX1" fmla="*/ 125370 w 4464135"/>
              <a:gd name="connsiteY1" fmla="*/ 3951492 h 5527489"/>
              <a:gd name="connsiteX2" fmla="*/ 129564 w 4464135"/>
              <a:gd name="connsiteY2" fmla="*/ 5227536 h 5527489"/>
              <a:gd name="connsiteX3" fmla="*/ 127740 w 4464135"/>
              <a:gd name="connsiteY3" fmla="*/ 5291186 h 5527489"/>
              <a:gd name="connsiteX4" fmla="*/ 129366 w 4464135"/>
              <a:gd name="connsiteY4" fmla="*/ 5294657 h 5527489"/>
              <a:gd name="connsiteX5" fmla="*/ 129253 w 4464135"/>
              <a:gd name="connsiteY5" fmla="*/ 5297410 h 5527489"/>
              <a:gd name="connsiteX6" fmla="*/ 130010 w 4464135"/>
              <a:gd name="connsiteY6" fmla="*/ 5300520 h 5527489"/>
              <a:gd name="connsiteX7" fmla="*/ 131297 w 4464135"/>
              <a:gd name="connsiteY7" fmla="*/ 5312248 h 5527489"/>
              <a:gd name="connsiteX8" fmla="*/ 132053 w 4464135"/>
              <a:gd name="connsiteY8" fmla="*/ 5315359 h 5527489"/>
              <a:gd name="connsiteX9" fmla="*/ 132697 w 4464135"/>
              <a:gd name="connsiteY9" fmla="*/ 5321222 h 5527489"/>
              <a:gd name="connsiteX10" fmla="*/ 132583 w 4464135"/>
              <a:gd name="connsiteY10" fmla="*/ 5323975 h 5527489"/>
              <a:gd name="connsiteX11" fmla="*/ 133340 w 4464135"/>
              <a:gd name="connsiteY11" fmla="*/ 5327086 h 5527489"/>
              <a:gd name="connsiteX12" fmla="*/ 133984 w 4464135"/>
              <a:gd name="connsiteY12" fmla="*/ 5332949 h 5527489"/>
              <a:gd name="connsiteX13" fmla="*/ 133757 w 4464135"/>
              <a:gd name="connsiteY13" fmla="*/ 5338453 h 5527489"/>
              <a:gd name="connsiteX14" fmla="*/ 133642 w 4464135"/>
              <a:gd name="connsiteY14" fmla="*/ 5341205 h 5527489"/>
              <a:gd name="connsiteX15" fmla="*/ 133528 w 4464135"/>
              <a:gd name="connsiteY15" fmla="*/ 5343955 h 5527489"/>
              <a:gd name="connsiteX16" fmla="*/ 129702 w 4464135"/>
              <a:gd name="connsiteY16" fmla="*/ 5350770 h 5527489"/>
              <a:gd name="connsiteX17" fmla="*/ 127654 w 4464135"/>
              <a:gd name="connsiteY17" fmla="*/ 5391118 h 5527489"/>
              <a:gd name="connsiteX18" fmla="*/ 437166 w 4464135"/>
              <a:gd name="connsiteY18" fmla="*/ 5390825 h 5527489"/>
              <a:gd name="connsiteX19" fmla="*/ 4361989 w 4464135"/>
              <a:gd name="connsiteY19" fmla="*/ 5423001 h 5527489"/>
              <a:gd name="connsiteX20" fmla="*/ 4361934 w 4464135"/>
              <a:gd name="connsiteY20" fmla="*/ 5360605 h 5527489"/>
              <a:gd name="connsiteX21" fmla="*/ 4366408 w 4464135"/>
              <a:gd name="connsiteY21" fmla="*/ 5357656 h 5527489"/>
              <a:gd name="connsiteX22" fmla="*/ 4382934 w 4464135"/>
              <a:gd name="connsiteY22" fmla="*/ 5322350 h 5527489"/>
              <a:gd name="connsiteX23" fmla="*/ 4374510 w 4464135"/>
              <a:gd name="connsiteY23" fmla="*/ 5222590 h 5527489"/>
              <a:gd name="connsiteX24" fmla="*/ 4369069 w 4464135"/>
              <a:gd name="connsiteY24" fmla="*/ 5188458 h 5527489"/>
              <a:gd name="connsiteX25" fmla="*/ 4361749 w 4464135"/>
              <a:gd name="connsiteY25" fmla="*/ 5152192 h 5527489"/>
              <a:gd name="connsiteX26" fmla="*/ 4360344 w 4464135"/>
              <a:gd name="connsiteY26" fmla="*/ 3514588 h 5527489"/>
              <a:gd name="connsiteX27" fmla="*/ 4362268 w 4464135"/>
              <a:gd name="connsiteY27" fmla="*/ 3351901 h 5527489"/>
              <a:gd name="connsiteX28" fmla="*/ 4360797 w 4464135"/>
              <a:gd name="connsiteY28" fmla="*/ 3098530 h 5527489"/>
              <a:gd name="connsiteX29" fmla="*/ 4357491 w 4464135"/>
              <a:gd name="connsiteY29" fmla="*/ 2043190 h 5527489"/>
              <a:gd name="connsiteX30" fmla="*/ 4362007 w 4464135"/>
              <a:gd name="connsiteY30" fmla="*/ 1993394 h 5527489"/>
              <a:gd name="connsiteX31" fmla="*/ 4369324 w 4464135"/>
              <a:gd name="connsiteY31" fmla="*/ 1942792 h 5527489"/>
              <a:gd name="connsiteX32" fmla="*/ 4373445 w 4464135"/>
              <a:gd name="connsiteY32" fmla="*/ 1931983 h 5527489"/>
              <a:gd name="connsiteX33" fmla="*/ 4369904 w 4464135"/>
              <a:gd name="connsiteY33" fmla="*/ 1919375 h 5527489"/>
              <a:gd name="connsiteX34" fmla="*/ 4366438 w 4464135"/>
              <a:gd name="connsiteY34" fmla="*/ 1915628 h 5527489"/>
              <a:gd name="connsiteX35" fmla="*/ 4373274 w 4464135"/>
              <a:gd name="connsiteY35" fmla="*/ 1875376 h 5527489"/>
              <a:gd name="connsiteX36" fmla="*/ 4373462 w 4464135"/>
              <a:gd name="connsiteY36" fmla="*/ 1870510 h 5527489"/>
              <a:gd name="connsiteX37" fmla="*/ 4372457 w 4464135"/>
              <a:gd name="connsiteY37" fmla="*/ 1836963 h 5527489"/>
              <a:gd name="connsiteX38" fmla="*/ 4367384 w 4464135"/>
              <a:gd name="connsiteY38" fmla="*/ 1787067 h 5527489"/>
              <a:gd name="connsiteX39" fmla="*/ 4357392 w 4464135"/>
              <a:gd name="connsiteY39" fmla="*/ 1763484 h 5527489"/>
              <a:gd name="connsiteX40" fmla="*/ 4357338 w 4464135"/>
              <a:gd name="connsiteY40" fmla="*/ 1611519 h 5527489"/>
              <a:gd name="connsiteX41" fmla="*/ 4359378 w 4464135"/>
              <a:gd name="connsiteY41" fmla="*/ 1611278 h 5527489"/>
              <a:gd name="connsiteX42" fmla="*/ 4368831 w 4464135"/>
              <a:gd name="connsiteY42" fmla="*/ 1575879 h 5527489"/>
              <a:gd name="connsiteX43" fmla="*/ 4366353 w 4464135"/>
              <a:gd name="connsiteY43" fmla="*/ 1558579 h 5527489"/>
              <a:gd name="connsiteX44" fmla="*/ 4365772 w 4464135"/>
              <a:gd name="connsiteY44" fmla="*/ 1555555 h 5527489"/>
              <a:gd name="connsiteX45" fmla="*/ 4366786 w 4464135"/>
              <a:gd name="connsiteY45" fmla="*/ 1544308 h 5527489"/>
              <a:gd name="connsiteX46" fmla="*/ 4362899 w 4464135"/>
              <a:gd name="connsiteY46" fmla="*/ 1540075 h 5527489"/>
              <a:gd name="connsiteX47" fmla="*/ 4364466 w 4464135"/>
              <a:gd name="connsiteY47" fmla="*/ 1501984 h 5527489"/>
              <a:gd name="connsiteX48" fmla="*/ 4374781 w 4464135"/>
              <a:gd name="connsiteY48" fmla="*/ 1429386 h 5527489"/>
              <a:gd name="connsiteX49" fmla="*/ 4379021 w 4464135"/>
              <a:gd name="connsiteY49" fmla="*/ 1418198 h 5527489"/>
              <a:gd name="connsiteX50" fmla="*/ 4385733 w 4464135"/>
              <a:gd name="connsiteY50" fmla="*/ 1344176 h 5527489"/>
              <a:gd name="connsiteX51" fmla="*/ 4393050 w 4464135"/>
              <a:gd name="connsiteY51" fmla="*/ 1293576 h 5527489"/>
              <a:gd name="connsiteX52" fmla="*/ 4397172 w 4464135"/>
              <a:gd name="connsiteY52" fmla="*/ 1282767 h 5527489"/>
              <a:gd name="connsiteX53" fmla="*/ 4393630 w 4464135"/>
              <a:gd name="connsiteY53" fmla="*/ 1270159 h 5527489"/>
              <a:gd name="connsiteX54" fmla="*/ 4390164 w 4464135"/>
              <a:gd name="connsiteY54" fmla="*/ 1266412 h 5527489"/>
              <a:gd name="connsiteX55" fmla="*/ 4397000 w 4464135"/>
              <a:gd name="connsiteY55" fmla="*/ 1226161 h 5527489"/>
              <a:gd name="connsiteX56" fmla="*/ 4397188 w 4464135"/>
              <a:gd name="connsiteY56" fmla="*/ 1221294 h 5527489"/>
              <a:gd name="connsiteX57" fmla="*/ 4396182 w 4464135"/>
              <a:gd name="connsiteY57" fmla="*/ 1187746 h 5527489"/>
              <a:gd name="connsiteX58" fmla="*/ 4391111 w 4464135"/>
              <a:gd name="connsiteY58" fmla="*/ 1137852 h 5527489"/>
              <a:gd name="connsiteX59" fmla="*/ 4379410 w 4464135"/>
              <a:gd name="connsiteY59" fmla="*/ 1086079 h 5527489"/>
              <a:gd name="connsiteX60" fmla="*/ 4374651 w 4464135"/>
              <a:gd name="connsiteY60" fmla="*/ 1056187 h 5527489"/>
              <a:gd name="connsiteX61" fmla="*/ 4369192 w 4464135"/>
              <a:gd name="connsiteY61" fmla="*/ 1035394 h 5527489"/>
              <a:gd name="connsiteX62" fmla="*/ 4366037 w 4464135"/>
              <a:gd name="connsiteY62" fmla="*/ 977321 h 5527489"/>
              <a:gd name="connsiteX63" fmla="*/ 4365298 w 4464135"/>
              <a:gd name="connsiteY63" fmla="*/ 878910 h 5527489"/>
              <a:gd name="connsiteX64" fmla="*/ 4359179 w 4464135"/>
              <a:gd name="connsiteY64" fmla="*/ 843099 h 5527489"/>
              <a:gd name="connsiteX65" fmla="*/ 4357064 w 4464135"/>
              <a:gd name="connsiteY65" fmla="*/ 842319 h 5527489"/>
              <a:gd name="connsiteX66" fmla="*/ 4357024 w 4464135"/>
              <a:gd name="connsiteY66" fmla="*/ 730776 h 5527489"/>
              <a:gd name="connsiteX67" fmla="*/ 4358180 w 4464135"/>
              <a:gd name="connsiteY67" fmla="*/ 722932 h 5527489"/>
              <a:gd name="connsiteX68" fmla="*/ 4358986 w 4464135"/>
              <a:gd name="connsiteY68" fmla="*/ 699074 h 5527489"/>
              <a:gd name="connsiteX69" fmla="*/ 4357012 w 4464135"/>
              <a:gd name="connsiteY69" fmla="*/ 694354 h 5527489"/>
              <a:gd name="connsiteX70" fmla="*/ 4356929 w 4464135"/>
              <a:gd name="connsiteY70" fmla="*/ 463022 h 5527489"/>
              <a:gd name="connsiteX71" fmla="*/ 4357361 w 4464135"/>
              <a:gd name="connsiteY71" fmla="*/ 458820 h 5527489"/>
              <a:gd name="connsiteX72" fmla="*/ 4358850 w 4464135"/>
              <a:gd name="connsiteY72" fmla="*/ 430294 h 5527489"/>
              <a:gd name="connsiteX73" fmla="*/ 4356901 w 4464135"/>
              <a:gd name="connsiteY73" fmla="*/ 384022 h 5527489"/>
              <a:gd name="connsiteX74" fmla="*/ 4356869 w 4464135"/>
              <a:gd name="connsiteY74" fmla="*/ 292755 h 5527489"/>
              <a:gd name="connsiteX75" fmla="*/ 4359016 w 4464135"/>
              <a:gd name="connsiteY75" fmla="*/ 269031 h 5527489"/>
              <a:gd name="connsiteX76" fmla="*/ 4377926 w 4464135"/>
              <a:gd name="connsiteY76" fmla="*/ 210368 h 5527489"/>
              <a:gd name="connsiteX77" fmla="*/ 4359829 w 4464135"/>
              <a:gd name="connsiteY77" fmla="*/ 179833 h 5527489"/>
              <a:gd name="connsiteX78" fmla="*/ 4356828 w 4464135"/>
              <a:gd name="connsiteY78" fmla="*/ 178286 h 5527489"/>
              <a:gd name="connsiteX79" fmla="*/ 4356816 w 4464135"/>
              <a:gd name="connsiteY79" fmla="*/ 146560 h 5527489"/>
              <a:gd name="connsiteX80" fmla="*/ 4327879 w 4464135"/>
              <a:gd name="connsiteY80" fmla="*/ 126396 h 5527489"/>
              <a:gd name="connsiteX81" fmla="*/ 3955693 w 4464135"/>
              <a:gd name="connsiteY81" fmla="*/ 126880 h 5527489"/>
              <a:gd name="connsiteX82" fmla="*/ 3128578 w 4464135"/>
              <a:gd name="connsiteY82" fmla="*/ 118244 h 5527489"/>
              <a:gd name="connsiteX83" fmla="*/ 134086 w 4464135"/>
              <a:gd name="connsiteY83" fmla="*/ 114630 h 5527489"/>
              <a:gd name="connsiteX84" fmla="*/ 0 w 4464135"/>
              <a:gd name="connsiteY84" fmla="*/ 0 h 5527489"/>
              <a:gd name="connsiteX85" fmla="*/ 4464135 w 4464135"/>
              <a:gd name="connsiteY85" fmla="*/ 11587 h 5527489"/>
              <a:gd name="connsiteX86" fmla="*/ 4464135 w 4464135"/>
              <a:gd name="connsiteY86" fmla="*/ 5527489 h 5527489"/>
              <a:gd name="connsiteX87" fmla="*/ 6628 w 4464135"/>
              <a:gd name="connsiteY87" fmla="*/ 5527489 h 5527489"/>
              <a:gd name="connsiteX88" fmla="*/ 0 w 4464135"/>
              <a:gd name="connsiteY88" fmla="*/ 0 h 5527489"/>
              <a:gd name="connsiteX0" fmla="*/ 139379 w 4469428"/>
              <a:gd name="connsiteY0" fmla="*/ 114630 h 5528158"/>
              <a:gd name="connsiteX1" fmla="*/ 130663 w 4469428"/>
              <a:gd name="connsiteY1" fmla="*/ 3951492 h 5528158"/>
              <a:gd name="connsiteX2" fmla="*/ 134857 w 4469428"/>
              <a:gd name="connsiteY2" fmla="*/ 5227536 h 5528158"/>
              <a:gd name="connsiteX3" fmla="*/ 133033 w 4469428"/>
              <a:gd name="connsiteY3" fmla="*/ 5291186 h 5528158"/>
              <a:gd name="connsiteX4" fmla="*/ 134659 w 4469428"/>
              <a:gd name="connsiteY4" fmla="*/ 5294657 h 5528158"/>
              <a:gd name="connsiteX5" fmla="*/ 134546 w 4469428"/>
              <a:gd name="connsiteY5" fmla="*/ 5297410 h 5528158"/>
              <a:gd name="connsiteX6" fmla="*/ 135303 w 4469428"/>
              <a:gd name="connsiteY6" fmla="*/ 5300520 h 5528158"/>
              <a:gd name="connsiteX7" fmla="*/ 136590 w 4469428"/>
              <a:gd name="connsiteY7" fmla="*/ 5312248 h 5528158"/>
              <a:gd name="connsiteX8" fmla="*/ 137346 w 4469428"/>
              <a:gd name="connsiteY8" fmla="*/ 5315359 h 5528158"/>
              <a:gd name="connsiteX9" fmla="*/ 137990 w 4469428"/>
              <a:gd name="connsiteY9" fmla="*/ 5321222 h 5528158"/>
              <a:gd name="connsiteX10" fmla="*/ 137876 w 4469428"/>
              <a:gd name="connsiteY10" fmla="*/ 5323975 h 5528158"/>
              <a:gd name="connsiteX11" fmla="*/ 138633 w 4469428"/>
              <a:gd name="connsiteY11" fmla="*/ 5327086 h 5528158"/>
              <a:gd name="connsiteX12" fmla="*/ 139277 w 4469428"/>
              <a:gd name="connsiteY12" fmla="*/ 5332949 h 5528158"/>
              <a:gd name="connsiteX13" fmla="*/ 139050 w 4469428"/>
              <a:gd name="connsiteY13" fmla="*/ 5338453 h 5528158"/>
              <a:gd name="connsiteX14" fmla="*/ 138935 w 4469428"/>
              <a:gd name="connsiteY14" fmla="*/ 5341205 h 5528158"/>
              <a:gd name="connsiteX15" fmla="*/ 138821 w 4469428"/>
              <a:gd name="connsiteY15" fmla="*/ 5343955 h 5528158"/>
              <a:gd name="connsiteX16" fmla="*/ 134995 w 4469428"/>
              <a:gd name="connsiteY16" fmla="*/ 5350770 h 5528158"/>
              <a:gd name="connsiteX17" fmla="*/ 132947 w 4469428"/>
              <a:gd name="connsiteY17" fmla="*/ 5391118 h 5528158"/>
              <a:gd name="connsiteX18" fmla="*/ 442459 w 4469428"/>
              <a:gd name="connsiteY18" fmla="*/ 5390825 h 5528158"/>
              <a:gd name="connsiteX19" fmla="*/ 4367282 w 4469428"/>
              <a:gd name="connsiteY19" fmla="*/ 5423001 h 5528158"/>
              <a:gd name="connsiteX20" fmla="*/ 4367227 w 4469428"/>
              <a:gd name="connsiteY20" fmla="*/ 5360605 h 5528158"/>
              <a:gd name="connsiteX21" fmla="*/ 4371701 w 4469428"/>
              <a:gd name="connsiteY21" fmla="*/ 5357656 h 5528158"/>
              <a:gd name="connsiteX22" fmla="*/ 4388227 w 4469428"/>
              <a:gd name="connsiteY22" fmla="*/ 5322350 h 5528158"/>
              <a:gd name="connsiteX23" fmla="*/ 4379803 w 4469428"/>
              <a:gd name="connsiteY23" fmla="*/ 5222590 h 5528158"/>
              <a:gd name="connsiteX24" fmla="*/ 4374362 w 4469428"/>
              <a:gd name="connsiteY24" fmla="*/ 5188458 h 5528158"/>
              <a:gd name="connsiteX25" fmla="*/ 4367042 w 4469428"/>
              <a:gd name="connsiteY25" fmla="*/ 5152192 h 5528158"/>
              <a:gd name="connsiteX26" fmla="*/ 4365637 w 4469428"/>
              <a:gd name="connsiteY26" fmla="*/ 3514588 h 5528158"/>
              <a:gd name="connsiteX27" fmla="*/ 4367561 w 4469428"/>
              <a:gd name="connsiteY27" fmla="*/ 3351901 h 5528158"/>
              <a:gd name="connsiteX28" fmla="*/ 4366090 w 4469428"/>
              <a:gd name="connsiteY28" fmla="*/ 3098530 h 5528158"/>
              <a:gd name="connsiteX29" fmla="*/ 4362784 w 4469428"/>
              <a:gd name="connsiteY29" fmla="*/ 2043190 h 5528158"/>
              <a:gd name="connsiteX30" fmla="*/ 4367300 w 4469428"/>
              <a:gd name="connsiteY30" fmla="*/ 1993394 h 5528158"/>
              <a:gd name="connsiteX31" fmla="*/ 4374617 w 4469428"/>
              <a:gd name="connsiteY31" fmla="*/ 1942792 h 5528158"/>
              <a:gd name="connsiteX32" fmla="*/ 4378738 w 4469428"/>
              <a:gd name="connsiteY32" fmla="*/ 1931983 h 5528158"/>
              <a:gd name="connsiteX33" fmla="*/ 4375197 w 4469428"/>
              <a:gd name="connsiteY33" fmla="*/ 1919375 h 5528158"/>
              <a:gd name="connsiteX34" fmla="*/ 4371731 w 4469428"/>
              <a:gd name="connsiteY34" fmla="*/ 1915628 h 5528158"/>
              <a:gd name="connsiteX35" fmla="*/ 4378567 w 4469428"/>
              <a:gd name="connsiteY35" fmla="*/ 1875376 h 5528158"/>
              <a:gd name="connsiteX36" fmla="*/ 4378755 w 4469428"/>
              <a:gd name="connsiteY36" fmla="*/ 1870510 h 5528158"/>
              <a:gd name="connsiteX37" fmla="*/ 4377750 w 4469428"/>
              <a:gd name="connsiteY37" fmla="*/ 1836963 h 5528158"/>
              <a:gd name="connsiteX38" fmla="*/ 4372677 w 4469428"/>
              <a:gd name="connsiteY38" fmla="*/ 1787067 h 5528158"/>
              <a:gd name="connsiteX39" fmla="*/ 4362685 w 4469428"/>
              <a:gd name="connsiteY39" fmla="*/ 1763484 h 5528158"/>
              <a:gd name="connsiteX40" fmla="*/ 4362631 w 4469428"/>
              <a:gd name="connsiteY40" fmla="*/ 1611519 h 5528158"/>
              <a:gd name="connsiteX41" fmla="*/ 4364671 w 4469428"/>
              <a:gd name="connsiteY41" fmla="*/ 1611278 h 5528158"/>
              <a:gd name="connsiteX42" fmla="*/ 4374124 w 4469428"/>
              <a:gd name="connsiteY42" fmla="*/ 1575879 h 5528158"/>
              <a:gd name="connsiteX43" fmla="*/ 4371646 w 4469428"/>
              <a:gd name="connsiteY43" fmla="*/ 1558579 h 5528158"/>
              <a:gd name="connsiteX44" fmla="*/ 4371065 w 4469428"/>
              <a:gd name="connsiteY44" fmla="*/ 1555555 h 5528158"/>
              <a:gd name="connsiteX45" fmla="*/ 4372079 w 4469428"/>
              <a:gd name="connsiteY45" fmla="*/ 1544308 h 5528158"/>
              <a:gd name="connsiteX46" fmla="*/ 4368192 w 4469428"/>
              <a:gd name="connsiteY46" fmla="*/ 1540075 h 5528158"/>
              <a:gd name="connsiteX47" fmla="*/ 4369759 w 4469428"/>
              <a:gd name="connsiteY47" fmla="*/ 1501984 h 5528158"/>
              <a:gd name="connsiteX48" fmla="*/ 4380074 w 4469428"/>
              <a:gd name="connsiteY48" fmla="*/ 1429386 h 5528158"/>
              <a:gd name="connsiteX49" fmla="*/ 4384314 w 4469428"/>
              <a:gd name="connsiteY49" fmla="*/ 1418198 h 5528158"/>
              <a:gd name="connsiteX50" fmla="*/ 4391026 w 4469428"/>
              <a:gd name="connsiteY50" fmla="*/ 1344176 h 5528158"/>
              <a:gd name="connsiteX51" fmla="*/ 4398343 w 4469428"/>
              <a:gd name="connsiteY51" fmla="*/ 1293576 h 5528158"/>
              <a:gd name="connsiteX52" fmla="*/ 4402465 w 4469428"/>
              <a:gd name="connsiteY52" fmla="*/ 1282767 h 5528158"/>
              <a:gd name="connsiteX53" fmla="*/ 4398923 w 4469428"/>
              <a:gd name="connsiteY53" fmla="*/ 1270159 h 5528158"/>
              <a:gd name="connsiteX54" fmla="*/ 4395457 w 4469428"/>
              <a:gd name="connsiteY54" fmla="*/ 1266412 h 5528158"/>
              <a:gd name="connsiteX55" fmla="*/ 4402293 w 4469428"/>
              <a:gd name="connsiteY55" fmla="*/ 1226161 h 5528158"/>
              <a:gd name="connsiteX56" fmla="*/ 4402481 w 4469428"/>
              <a:gd name="connsiteY56" fmla="*/ 1221294 h 5528158"/>
              <a:gd name="connsiteX57" fmla="*/ 4401475 w 4469428"/>
              <a:gd name="connsiteY57" fmla="*/ 1187746 h 5528158"/>
              <a:gd name="connsiteX58" fmla="*/ 4396404 w 4469428"/>
              <a:gd name="connsiteY58" fmla="*/ 1137852 h 5528158"/>
              <a:gd name="connsiteX59" fmla="*/ 4384703 w 4469428"/>
              <a:gd name="connsiteY59" fmla="*/ 1086079 h 5528158"/>
              <a:gd name="connsiteX60" fmla="*/ 4379944 w 4469428"/>
              <a:gd name="connsiteY60" fmla="*/ 1056187 h 5528158"/>
              <a:gd name="connsiteX61" fmla="*/ 4374485 w 4469428"/>
              <a:gd name="connsiteY61" fmla="*/ 1035394 h 5528158"/>
              <a:gd name="connsiteX62" fmla="*/ 4371330 w 4469428"/>
              <a:gd name="connsiteY62" fmla="*/ 977321 h 5528158"/>
              <a:gd name="connsiteX63" fmla="*/ 4370591 w 4469428"/>
              <a:gd name="connsiteY63" fmla="*/ 878910 h 5528158"/>
              <a:gd name="connsiteX64" fmla="*/ 4364472 w 4469428"/>
              <a:gd name="connsiteY64" fmla="*/ 843099 h 5528158"/>
              <a:gd name="connsiteX65" fmla="*/ 4362357 w 4469428"/>
              <a:gd name="connsiteY65" fmla="*/ 842319 h 5528158"/>
              <a:gd name="connsiteX66" fmla="*/ 4362317 w 4469428"/>
              <a:gd name="connsiteY66" fmla="*/ 730776 h 5528158"/>
              <a:gd name="connsiteX67" fmla="*/ 4363473 w 4469428"/>
              <a:gd name="connsiteY67" fmla="*/ 722932 h 5528158"/>
              <a:gd name="connsiteX68" fmla="*/ 4364279 w 4469428"/>
              <a:gd name="connsiteY68" fmla="*/ 699074 h 5528158"/>
              <a:gd name="connsiteX69" fmla="*/ 4362305 w 4469428"/>
              <a:gd name="connsiteY69" fmla="*/ 694354 h 5528158"/>
              <a:gd name="connsiteX70" fmla="*/ 4362222 w 4469428"/>
              <a:gd name="connsiteY70" fmla="*/ 463022 h 5528158"/>
              <a:gd name="connsiteX71" fmla="*/ 4362654 w 4469428"/>
              <a:gd name="connsiteY71" fmla="*/ 458820 h 5528158"/>
              <a:gd name="connsiteX72" fmla="*/ 4364143 w 4469428"/>
              <a:gd name="connsiteY72" fmla="*/ 430294 h 5528158"/>
              <a:gd name="connsiteX73" fmla="*/ 4362194 w 4469428"/>
              <a:gd name="connsiteY73" fmla="*/ 384022 h 5528158"/>
              <a:gd name="connsiteX74" fmla="*/ 4362162 w 4469428"/>
              <a:gd name="connsiteY74" fmla="*/ 292755 h 5528158"/>
              <a:gd name="connsiteX75" fmla="*/ 4364309 w 4469428"/>
              <a:gd name="connsiteY75" fmla="*/ 269031 h 5528158"/>
              <a:gd name="connsiteX76" fmla="*/ 4383219 w 4469428"/>
              <a:gd name="connsiteY76" fmla="*/ 210368 h 5528158"/>
              <a:gd name="connsiteX77" fmla="*/ 4365122 w 4469428"/>
              <a:gd name="connsiteY77" fmla="*/ 179833 h 5528158"/>
              <a:gd name="connsiteX78" fmla="*/ 4362121 w 4469428"/>
              <a:gd name="connsiteY78" fmla="*/ 178286 h 5528158"/>
              <a:gd name="connsiteX79" fmla="*/ 4362109 w 4469428"/>
              <a:gd name="connsiteY79" fmla="*/ 146560 h 5528158"/>
              <a:gd name="connsiteX80" fmla="*/ 4333172 w 4469428"/>
              <a:gd name="connsiteY80" fmla="*/ 126396 h 5528158"/>
              <a:gd name="connsiteX81" fmla="*/ 3960986 w 4469428"/>
              <a:gd name="connsiteY81" fmla="*/ 126880 h 5528158"/>
              <a:gd name="connsiteX82" fmla="*/ 3133871 w 4469428"/>
              <a:gd name="connsiteY82" fmla="*/ 118244 h 5528158"/>
              <a:gd name="connsiteX83" fmla="*/ 139379 w 4469428"/>
              <a:gd name="connsiteY83" fmla="*/ 114630 h 5528158"/>
              <a:gd name="connsiteX84" fmla="*/ 5293 w 4469428"/>
              <a:gd name="connsiteY84" fmla="*/ 0 h 5528158"/>
              <a:gd name="connsiteX85" fmla="*/ 4469428 w 4469428"/>
              <a:gd name="connsiteY85" fmla="*/ 11587 h 5528158"/>
              <a:gd name="connsiteX86" fmla="*/ 4469428 w 4469428"/>
              <a:gd name="connsiteY86" fmla="*/ 5527489 h 5528158"/>
              <a:gd name="connsiteX87" fmla="*/ 0 w 4469428"/>
              <a:gd name="connsiteY87" fmla="*/ 5528158 h 5528158"/>
              <a:gd name="connsiteX88" fmla="*/ 5293 w 4469428"/>
              <a:gd name="connsiteY88" fmla="*/ 0 h 552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469428" h="5528158">
                <a:moveTo>
                  <a:pt x="139379" y="114630"/>
                </a:moveTo>
                <a:cubicBezTo>
                  <a:pt x="136474" y="1393584"/>
                  <a:pt x="133568" y="2672538"/>
                  <a:pt x="130663" y="3951492"/>
                </a:cubicBezTo>
                <a:lnTo>
                  <a:pt x="134857" y="5227536"/>
                </a:lnTo>
                <a:lnTo>
                  <a:pt x="133033" y="5291186"/>
                </a:lnTo>
                <a:cubicBezTo>
                  <a:pt x="132165" y="5293735"/>
                  <a:pt x="134303" y="5293191"/>
                  <a:pt x="134659" y="5294657"/>
                </a:cubicBezTo>
                <a:cubicBezTo>
                  <a:pt x="134818" y="5295314"/>
                  <a:pt x="134461" y="5296645"/>
                  <a:pt x="134546" y="5297410"/>
                </a:cubicBezTo>
                <a:cubicBezTo>
                  <a:pt x="134680" y="5298621"/>
                  <a:pt x="135050" y="5299484"/>
                  <a:pt x="135303" y="5300520"/>
                </a:cubicBezTo>
                <a:cubicBezTo>
                  <a:pt x="134955" y="5308925"/>
                  <a:pt x="134756" y="5304714"/>
                  <a:pt x="136590" y="5312248"/>
                </a:cubicBezTo>
                <a:lnTo>
                  <a:pt x="137346" y="5315359"/>
                </a:lnTo>
                <a:cubicBezTo>
                  <a:pt x="137085" y="5321668"/>
                  <a:pt x="137212" y="5314126"/>
                  <a:pt x="137990" y="5321222"/>
                </a:cubicBezTo>
                <a:cubicBezTo>
                  <a:pt x="138073" y="5321988"/>
                  <a:pt x="137792" y="5323209"/>
                  <a:pt x="137876" y="5323975"/>
                </a:cubicBezTo>
                <a:cubicBezTo>
                  <a:pt x="138009" y="5325186"/>
                  <a:pt x="138382" y="5326048"/>
                  <a:pt x="138633" y="5327086"/>
                </a:cubicBezTo>
                <a:cubicBezTo>
                  <a:pt x="138285" y="5335497"/>
                  <a:pt x="138636" y="5322525"/>
                  <a:pt x="139277" y="5332949"/>
                </a:cubicBezTo>
                <a:cubicBezTo>
                  <a:pt x="139376" y="5334574"/>
                  <a:pt x="139125" y="5336619"/>
                  <a:pt x="139050" y="5338453"/>
                </a:cubicBezTo>
                <a:cubicBezTo>
                  <a:pt x="139012" y="5339370"/>
                  <a:pt x="138973" y="5340288"/>
                  <a:pt x="138935" y="5341205"/>
                </a:cubicBezTo>
                <a:cubicBezTo>
                  <a:pt x="138896" y="5342122"/>
                  <a:pt x="139287" y="5342828"/>
                  <a:pt x="138821" y="5343955"/>
                </a:cubicBezTo>
                <a:lnTo>
                  <a:pt x="134995" y="5350770"/>
                </a:lnTo>
                <a:cubicBezTo>
                  <a:pt x="134312" y="5364219"/>
                  <a:pt x="133630" y="5377669"/>
                  <a:pt x="132947" y="5391118"/>
                </a:cubicBezTo>
                <a:lnTo>
                  <a:pt x="442459" y="5390825"/>
                </a:lnTo>
                <a:lnTo>
                  <a:pt x="4367282" y="5423001"/>
                </a:lnTo>
                <a:cubicBezTo>
                  <a:pt x="4370202" y="5399252"/>
                  <a:pt x="4367245" y="5381403"/>
                  <a:pt x="4367227" y="5360605"/>
                </a:cubicBezTo>
                <a:lnTo>
                  <a:pt x="4371701" y="5357656"/>
                </a:lnTo>
                <a:cubicBezTo>
                  <a:pt x="4379637" y="5348721"/>
                  <a:pt x="4388234" y="5329909"/>
                  <a:pt x="4388227" y="5322350"/>
                </a:cubicBezTo>
                <a:cubicBezTo>
                  <a:pt x="4367368" y="5279378"/>
                  <a:pt x="4382114" y="5244904"/>
                  <a:pt x="4379803" y="5222590"/>
                </a:cubicBezTo>
                <a:cubicBezTo>
                  <a:pt x="4377491" y="5200274"/>
                  <a:pt x="4380559" y="5196016"/>
                  <a:pt x="4374362" y="5188458"/>
                </a:cubicBezTo>
                <a:lnTo>
                  <a:pt x="4367042" y="5152192"/>
                </a:lnTo>
                <a:cubicBezTo>
                  <a:pt x="4366574" y="4606324"/>
                  <a:pt x="4366105" y="4060456"/>
                  <a:pt x="4365637" y="3514588"/>
                </a:cubicBezTo>
                <a:cubicBezTo>
                  <a:pt x="4371865" y="3495812"/>
                  <a:pt x="4373799" y="3345640"/>
                  <a:pt x="4367561" y="3351901"/>
                </a:cubicBezTo>
                <a:cubicBezTo>
                  <a:pt x="4366094" y="3273341"/>
                  <a:pt x="4367556" y="3177091"/>
                  <a:pt x="4366090" y="3098530"/>
                </a:cubicBezTo>
                <a:cubicBezTo>
                  <a:pt x="4350280" y="2752657"/>
                  <a:pt x="4363886" y="2394970"/>
                  <a:pt x="4362784" y="2043190"/>
                </a:cubicBezTo>
                <a:lnTo>
                  <a:pt x="4367300" y="1993394"/>
                </a:lnTo>
                <a:lnTo>
                  <a:pt x="4374617" y="1942792"/>
                </a:lnTo>
                <a:lnTo>
                  <a:pt x="4378738" y="1931983"/>
                </a:lnTo>
                <a:lnTo>
                  <a:pt x="4375197" y="1919375"/>
                </a:lnTo>
                <a:cubicBezTo>
                  <a:pt x="4374156" y="1917827"/>
                  <a:pt x="4372987" y="1916564"/>
                  <a:pt x="4371731" y="1915628"/>
                </a:cubicBezTo>
                <a:lnTo>
                  <a:pt x="4378567" y="1875376"/>
                </a:lnTo>
                <a:cubicBezTo>
                  <a:pt x="4378630" y="1873754"/>
                  <a:pt x="4378692" y="1872132"/>
                  <a:pt x="4378755" y="1870510"/>
                </a:cubicBezTo>
                <a:lnTo>
                  <a:pt x="4377750" y="1836963"/>
                </a:lnTo>
                <a:lnTo>
                  <a:pt x="4372677" y="1787067"/>
                </a:lnTo>
                <a:lnTo>
                  <a:pt x="4362685" y="1763484"/>
                </a:lnTo>
                <a:lnTo>
                  <a:pt x="4362631" y="1611519"/>
                </a:lnTo>
                <a:lnTo>
                  <a:pt x="4364671" y="1611278"/>
                </a:lnTo>
                <a:cubicBezTo>
                  <a:pt x="4366758" y="1602131"/>
                  <a:pt x="4359453" y="1573438"/>
                  <a:pt x="4374124" y="1575879"/>
                </a:cubicBezTo>
                <a:cubicBezTo>
                  <a:pt x="4373751" y="1570076"/>
                  <a:pt x="4372775" y="1564350"/>
                  <a:pt x="4371646" y="1558579"/>
                </a:cubicBezTo>
                <a:cubicBezTo>
                  <a:pt x="4371453" y="1557570"/>
                  <a:pt x="4371259" y="1556563"/>
                  <a:pt x="4371065" y="1555555"/>
                </a:cubicBezTo>
                <a:lnTo>
                  <a:pt x="4372079" y="1544308"/>
                </a:lnTo>
                <a:lnTo>
                  <a:pt x="4368192" y="1540075"/>
                </a:lnTo>
                <a:cubicBezTo>
                  <a:pt x="4368714" y="1527378"/>
                  <a:pt x="4369237" y="1514681"/>
                  <a:pt x="4369759" y="1501984"/>
                </a:cubicBezTo>
                <a:cubicBezTo>
                  <a:pt x="4380299" y="1485701"/>
                  <a:pt x="4375432" y="1454918"/>
                  <a:pt x="4380074" y="1429386"/>
                </a:cubicBezTo>
                <a:lnTo>
                  <a:pt x="4384314" y="1418198"/>
                </a:lnTo>
                <a:lnTo>
                  <a:pt x="4391026" y="1344176"/>
                </a:lnTo>
                <a:lnTo>
                  <a:pt x="4398343" y="1293576"/>
                </a:lnTo>
                <a:lnTo>
                  <a:pt x="4402465" y="1282767"/>
                </a:lnTo>
                <a:lnTo>
                  <a:pt x="4398923" y="1270159"/>
                </a:lnTo>
                <a:cubicBezTo>
                  <a:pt x="4397882" y="1268610"/>
                  <a:pt x="4396712" y="1267349"/>
                  <a:pt x="4395457" y="1266412"/>
                </a:cubicBezTo>
                <a:lnTo>
                  <a:pt x="4402293" y="1226161"/>
                </a:lnTo>
                <a:cubicBezTo>
                  <a:pt x="4402355" y="1224538"/>
                  <a:pt x="4402419" y="1222916"/>
                  <a:pt x="4402481" y="1221294"/>
                </a:cubicBezTo>
                <a:cubicBezTo>
                  <a:pt x="4402146" y="1210111"/>
                  <a:pt x="4401811" y="1198928"/>
                  <a:pt x="4401475" y="1187746"/>
                </a:cubicBezTo>
                <a:lnTo>
                  <a:pt x="4396404" y="1137852"/>
                </a:lnTo>
                <a:cubicBezTo>
                  <a:pt x="4392504" y="1121351"/>
                  <a:pt x="4376596" y="1106460"/>
                  <a:pt x="4384703" y="1086079"/>
                </a:cubicBezTo>
                <a:cubicBezTo>
                  <a:pt x="4375710" y="1090599"/>
                  <a:pt x="4387543" y="1061876"/>
                  <a:pt x="4379944" y="1056187"/>
                </a:cubicBezTo>
                <a:cubicBezTo>
                  <a:pt x="4373628" y="1052847"/>
                  <a:pt x="4375745" y="1043354"/>
                  <a:pt x="4374485" y="1035394"/>
                </a:cubicBezTo>
                <a:cubicBezTo>
                  <a:pt x="4368596" y="1028447"/>
                  <a:pt x="4368321" y="989938"/>
                  <a:pt x="4371330" y="977321"/>
                </a:cubicBezTo>
                <a:cubicBezTo>
                  <a:pt x="4383769" y="942771"/>
                  <a:pt x="4361342" y="906710"/>
                  <a:pt x="4370591" y="878910"/>
                </a:cubicBezTo>
                <a:cubicBezTo>
                  <a:pt x="4369448" y="856541"/>
                  <a:pt x="4366261" y="849352"/>
                  <a:pt x="4364472" y="843099"/>
                </a:cubicBezTo>
                <a:lnTo>
                  <a:pt x="4362357" y="842319"/>
                </a:lnTo>
                <a:cubicBezTo>
                  <a:pt x="4362344" y="805138"/>
                  <a:pt x="4362330" y="767957"/>
                  <a:pt x="4362317" y="730776"/>
                </a:cubicBezTo>
                <a:lnTo>
                  <a:pt x="4363473" y="722932"/>
                </a:lnTo>
                <a:cubicBezTo>
                  <a:pt x="4364576" y="714652"/>
                  <a:pt x="4365200" y="706561"/>
                  <a:pt x="4364279" y="699074"/>
                </a:cubicBezTo>
                <a:lnTo>
                  <a:pt x="4362305" y="694354"/>
                </a:lnTo>
                <a:cubicBezTo>
                  <a:pt x="4362277" y="617243"/>
                  <a:pt x="4362250" y="540133"/>
                  <a:pt x="4362222" y="463022"/>
                </a:cubicBezTo>
                <a:lnTo>
                  <a:pt x="4362654" y="458820"/>
                </a:lnTo>
                <a:cubicBezTo>
                  <a:pt x="4363650" y="445764"/>
                  <a:pt x="4364149" y="435215"/>
                  <a:pt x="4364143" y="430294"/>
                </a:cubicBezTo>
                <a:cubicBezTo>
                  <a:pt x="4363494" y="414870"/>
                  <a:pt x="4362843" y="399446"/>
                  <a:pt x="4362194" y="384022"/>
                </a:cubicBezTo>
                <a:cubicBezTo>
                  <a:pt x="4362183" y="353600"/>
                  <a:pt x="4362173" y="323177"/>
                  <a:pt x="4362162" y="292755"/>
                </a:cubicBezTo>
                <a:lnTo>
                  <a:pt x="4364309" y="269031"/>
                </a:lnTo>
                <a:cubicBezTo>
                  <a:pt x="4367872" y="250663"/>
                  <a:pt x="4373785" y="231370"/>
                  <a:pt x="4383219" y="210368"/>
                </a:cubicBezTo>
                <a:cubicBezTo>
                  <a:pt x="4383177" y="167508"/>
                  <a:pt x="4374760" y="180998"/>
                  <a:pt x="4365122" y="179833"/>
                </a:cubicBezTo>
                <a:lnTo>
                  <a:pt x="4362121" y="178286"/>
                </a:lnTo>
                <a:cubicBezTo>
                  <a:pt x="4362117" y="167710"/>
                  <a:pt x="4362114" y="157135"/>
                  <a:pt x="4362109" y="146560"/>
                </a:cubicBezTo>
                <a:lnTo>
                  <a:pt x="4333172" y="126396"/>
                </a:lnTo>
                <a:lnTo>
                  <a:pt x="3960986" y="126880"/>
                </a:lnTo>
                <a:lnTo>
                  <a:pt x="3133871" y="118244"/>
                </a:lnTo>
                <a:lnTo>
                  <a:pt x="139379" y="114630"/>
                </a:lnTo>
                <a:close/>
                <a:moveTo>
                  <a:pt x="5293" y="0"/>
                </a:moveTo>
                <a:lnTo>
                  <a:pt x="4469428" y="11587"/>
                </a:lnTo>
                <a:lnTo>
                  <a:pt x="4469428" y="5527489"/>
                </a:lnTo>
                <a:lnTo>
                  <a:pt x="0" y="5528158"/>
                </a:lnTo>
                <a:cubicBezTo>
                  <a:pt x="0" y="3689524"/>
                  <a:pt x="5293" y="1838634"/>
                  <a:pt x="52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EE80537C-5E67-4185-94E7-D0828C0FA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22665">
            <a:off x="11013944" y="5321142"/>
            <a:ext cx="444795" cy="1782644"/>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1911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F955142-ED30-45FF-AC79-EA514B9BD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504561" y="517498"/>
            <a:ext cx="6746664" cy="5331847"/>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DD1AA99-03AE-49F6-9116-9CA2BBCA0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280000">
            <a:off x="1325340" y="-90887"/>
            <a:ext cx="5107326" cy="6522933"/>
          </a:xfrm>
          <a:custGeom>
            <a:avLst/>
            <a:gdLst>
              <a:gd name="connsiteX0" fmla="*/ 0 w 4401242"/>
              <a:gd name="connsiteY0" fmla="*/ 4137242 h 5590022"/>
              <a:gd name="connsiteX1" fmla="*/ 5579 w 4401242"/>
              <a:gd name="connsiteY1" fmla="*/ 4114978 h 5590022"/>
              <a:gd name="connsiteX2" fmla="*/ 3258 w 4401242"/>
              <a:gd name="connsiteY2" fmla="*/ 4099949 h 5590022"/>
              <a:gd name="connsiteX3" fmla="*/ 9236 w 4401242"/>
              <a:gd name="connsiteY3" fmla="*/ 4071959 h 5590022"/>
              <a:gd name="connsiteX4" fmla="*/ 14743 w 4401242"/>
              <a:gd name="connsiteY4" fmla="*/ 4031013 h 5590022"/>
              <a:gd name="connsiteX5" fmla="*/ 20613 w 4401242"/>
              <a:gd name="connsiteY5" fmla="*/ 4002827 h 5590022"/>
              <a:gd name="connsiteX6" fmla="*/ 22410 w 4401242"/>
              <a:gd name="connsiteY6" fmla="*/ 3997392 h 5590022"/>
              <a:gd name="connsiteX7" fmla="*/ 22410 w 4401242"/>
              <a:gd name="connsiteY7" fmla="*/ 3812956 h 5590022"/>
              <a:gd name="connsiteX8" fmla="*/ 20401 w 4401242"/>
              <a:gd name="connsiteY8" fmla="*/ 3799351 h 5590022"/>
              <a:gd name="connsiteX9" fmla="*/ 22410 w 4401242"/>
              <a:gd name="connsiteY9" fmla="*/ 3753450 h 5590022"/>
              <a:gd name="connsiteX10" fmla="*/ 19673 w 4401242"/>
              <a:gd name="connsiteY10" fmla="*/ 3746784 h 5590022"/>
              <a:gd name="connsiteX11" fmla="*/ 22410 w 4401242"/>
              <a:gd name="connsiteY11" fmla="*/ 3701909 h 5590022"/>
              <a:gd name="connsiteX12" fmla="*/ 20086 w 4401242"/>
              <a:gd name="connsiteY12" fmla="*/ 3652741 h 5590022"/>
              <a:gd name="connsiteX13" fmla="*/ 13839 w 4401242"/>
              <a:gd name="connsiteY13" fmla="*/ 3649070 h 5590022"/>
              <a:gd name="connsiteX14" fmla="*/ 13290 w 4401242"/>
              <a:gd name="connsiteY14" fmla="*/ 3638287 h 5590022"/>
              <a:gd name="connsiteX15" fmla="*/ 13410 w 4401242"/>
              <a:gd name="connsiteY15" fmla="*/ 3621311 h 5590022"/>
              <a:gd name="connsiteX16" fmla="*/ 19966 w 4401242"/>
              <a:gd name="connsiteY16" fmla="*/ 3583286 h 5590022"/>
              <a:gd name="connsiteX17" fmla="*/ 16089 w 4401242"/>
              <a:gd name="connsiteY17" fmla="*/ 21355 h 5590022"/>
              <a:gd name="connsiteX18" fmla="*/ 34619 w 4401242"/>
              <a:gd name="connsiteY18" fmla="*/ 2606 h 5590022"/>
              <a:gd name="connsiteX19" fmla="*/ 49927 w 4401242"/>
              <a:gd name="connsiteY19" fmla="*/ 185 h 5590022"/>
              <a:gd name="connsiteX20" fmla="*/ 917193 w 4401242"/>
              <a:gd name="connsiteY20" fmla="*/ 11 h 5590022"/>
              <a:gd name="connsiteX21" fmla="*/ 938319 w 4401242"/>
              <a:gd name="connsiteY21" fmla="*/ 10 h 5590022"/>
              <a:gd name="connsiteX22" fmla="*/ 938338 w 4401242"/>
              <a:gd name="connsiteY22" fmla="*/ 0 h 5590022"/>
              <a:gd name="connsiteX23" fmla="*/ 4365378 w 4401242"/>
              <a:gd name="connsiteY23" fmla="*/ 0 h 5590022"/>
              <a:gd name="connsiteX24" fmla="*/ 4397257 w 4401242"/>
              <a:gd name="connsiteY24" fmla="*/ 31881 h 5590022"/>
              <a:gd name="connsiteX25" fmla="*/ 4397256 w 4401242"/>
              <a:gd name="connsiteY25" fmla="*/ 5558231 h 5590022"/>
              <a:gd name="connsiteX26" fmla="*/ 4365377 w 4401242"/>
              <a:gd name="connsiteY26" fmla="*/ 5590021 h 5590022"/>
              <a:gd name="connsiteX27" fmla="*/ 4322085 w 4401242"/>
              <a:gd name="connsiteY27" fmla="*/ 5590021 h 5590022"/>
              <a:gd name="connsiteX28" fmla="*/ 4322083 w 4401242"/>
              <a:gd name="connsiteY28" fmla="*/ 5590022 h 5590022"/>
              <a:gd name="connsiteX29" fmla="*/ 49916 w 4401242"/>
              <a:gd name="connsiteY29" fmla="*/ 5590022 h 5590022"/>
              <a:gd name="connsiteX30" fmla="*/ 22410 w 4401242"/>
              <a:gd name="connsiteY30" fmla="*/ 5571435 h 5590022"/>
              <a:gd name="connsiteX31" fmla="*/ 22410 w 4401242"/>
              <a:gd name="connsiteY31" fmla="*/ 4726767 h 5590022"/>
              <a:gd name="connsiteX32" fmla="*/ 14670 w 4401242"/>
              <a:gd name="connsiteY32" fmla="*/ 4699196 h 5590022"/>
              <a:gd name="connsiteX33" fmla="*/ 22410 w 4401242"/>
              <a:gd name="connsiteY33" fmla="*/ 4670837 h 5590022"/>
              <a:gd name="connsiteX34" fmla="*/ 22410 w 4401242"/>
              <a:gd name="connsiteY34" fmla="*/ 4292925 h 5590022"/>
              <a:gd name="connsiteX35" fmla="*/ 22410 w 4401242"/>
              <a:gd name="connsiteY35" fmla="*/ 4242762 h 5590022"/>
              <a:gd name="connsiteX36" fmla="*/ 14161 w 4401242"/>
              <a:gd name="connsiteY36" fmla="*/ 4214744 h 5590022"/>
              <a:gd name="connsiteX37" fmla="*/ 4708 w 4401242"/>
              <a:gd name="connsiteY37" fmla="*/ 4186098 h 5590022"/>
              <a:gd name="connsiteX38" fmla="*/ 632 w 4401242"/>
              <a:gd name="connsiteY38" fmla="*/ 4158493 h 559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01242" h="5590022">
                <a:moveTo>
                  <a:pt x="0" y="4137242"/>
                </a:moveTo>
                <a:lnTo>
                  <a:pt x="5579" y="4114978"/>
                </a:lnTo>
                <a:cubicBezTo>
                  <a:pt x="6121" y="4108762"/>
                  <a:pt x="2648" y="4107119"/>
                  <a:pt x="3258" y="4099949"/>
                </a:cubicBezTo>
                <a:lnTo>
                  <a:pt x="9236" y="4071959"/>
                </a:lnTo>
                <a:lnTo>
                  <a:pt x="14743" y="4031013"/>
                </a:lnTo>
                <a:lnTo>
                  <a:pt x="20613" y="4002827"/>
                </a:lnTo>
                <a:lnTo>
                  <a:pt x="22410" y="3997392"/>
                </a:lnTo>
                <a:lnTo>
                  <a:pt x="22410" y="3812956"/>
                </a:lnTo>
                <a:lnTo>
                  <a:pt x="20401" y="3799351"/>
                </a:lnTo>
                <a:lnTo>
                  <a:pt x="22410" y="3753450"/>
                </a:lnTo>
                <a:lnTo>
                  <a:pt x="19673" y="3746784"/>
                </a:lnTo>
                <a:lnTo>
                  <a:pt x="22410" y="3701909"/>
                </a:lnTo>
                <a:cubicBezTo>
                  <a:pt x="22023" y="3687048"/>
                  <a:pt x="22634" y="3661297"/>
                  <a:pt x="20086" y="3652741"/>
                </a:cubicBezTo>
                <a:lnTo>
                  <a:pt x="13839" y="3649070"/>
                </a:lnTo>
                <a:lnTo>
                  <a:pt x="13290" y="3638287"/>
                </a:lnTo>
                <a:cubicBezTo>
                  <a:pt x="13769" y="3637498"/>
                  <a:pt x="13370" y="3621952"/>
                  <a:pt x="13410" y="3621311"/>
                </a:cubicBezTo>
                <a:lnTo>
                  <a:pt x="19966" y="3583286"/>
                </a:lnTo>
                <a:lnTo>
                  <a:pt x="16089" y="21355"/>
                </a:lnTo>
                <a:cubicBezTo>
                  <a:pt x="22266" y="10589"/>
                  <a:pt x="23964" y="8856"/>
                  <a:pt x="34619" y="2606"/>
                </a:cubicBezTo>
                <a:lnTo>
                  <a:pt x="49927" y="185"/>
                </a:lnTo>
                <a:cubicBezTo>
                  <a:pt x="228245" y="83"/>
                  <a:pt x="539504" y="31"/>
                  <a:pt x="917193" y="11"/>
                </a:cubicBezTo>
                <a:lnTo>
                  <a:pt x="938319" y="10"/>
                </a:lnTo>
                <a:lnTo>
                  <a:pt x="938338" y="0"/>
                </a:lnTo>
                <a:lnTo>
                  <a:pt x="4365378" y="0"/>
                </a:lnTo>
                <a:cubicBezTo>
                  <a:pt x="4382966" y="50"/>
                  <a:pt x="4397213" y="14294"/>
                  <a:pt x="4397257" y="31881"/>
                </a:cubicBezTo>
                <a:cubicBezTo>
                  <a:pt x="4402571" y="958253"/>
                  <a:pt x="4402570" y="4631875"/>
                  <a:pt x="4397256" y="5558231"/>
                </a:cubicBezTo>
                <a:cubicBezTo>
                  <a:pt x="4397157" y="5575784"/>
                  <a:pt x="4382929" y="5589975"/>
                  <a:pt x="4365377" y="5590021"/>
                </a:cubicBezTo>
                <a:lnTo>
                  <a:pt x="4322085" y="5590021"/>
                </a:lnTo>
                <a:lnTo>
                  <a:pt x="4322083" y="5590022"/>
                </a:lnTo>
                <a:lnTo>
                  <a:pt x="49916" y="5590022"/>
                </a:lnTo>
                <a:cubicBezTo>
                  <a:pt x="34729" y="5589963"/>
                  <a:pt x="22450" y="5581668"/>
                  <a:pt x="22410" y="5571435"/>
                </a:cubicBezTo>
                <a:lnTo>
                  <a:pt x="22410" y="4726767"/>
                </a:lnTo>
                <a:lnTo>
                  <a:pt x="14670" y="4699196"/>
                </a:lnTo>
                <a:cubicBezTo>
                  <a:pt x="15011" y="4683722"/>
                  <a:pt x="19831" y="4680290"/>
                  <a:pt x="22410" y="4670837"/>
                </a:cubicBezTo>
                <a:lnTo>
                  <a:pt x="22410" y="4292925"/>
                </a:lnTo>
                <a:lnTo>
                  <a:pt x="22410" y="4242762"/>
                </a:lnTo>
                <a:lnTo>
                  <a:pt x="14161" y="4214744"/>
                </a:lnTo>
                <a:cubicBezTo>
                  <a:pt x="20757" y="4203473"/>
                  <a:pt x="7860" y="4195229"/>
                  <a:pt x="4708" y="4186098"/>
                </a:cubicBezTo>
                <a:lnTo>
                  <a:pt x="632" y="4158493"/>
                </a:lnTo>
                <a:close/>
              </a:path>
            </a:pathLst>
          </a:custGeom>
          <a:solidFill>
            <a:srgbClr val="FFFFFF"/>
          </a:solidFill>
          <a:ln w="9525" cap="flat">
            <a:noFill/>
            <a:prstDash val="solid"/>
            <a:miter/>
          </a:ln>
        </p:spPr>
        <p:txBody>
          <a:bodyPr rtlCol="0" anchor="ctr"/>
          <a:lstStyle/>
          <a:p>
            <a:endParaRPr lang="en-US"/>
          </a:p>
        </p:txBody>
      </p:sp>
      <p:pic>
        <p:nvPicPr>
          <p:cNvPr id="8" name="Grafik 7" descr="Ein Bild, das Text, Person, drinnen, Gruppe enthält.&#10;&#10;Automatisch generierte Beschreibung">
            <a:extLst>
              <a:ext uri="{FF2B5EF4-FFF2-40B4-BE49-F238E27FC236}">
                <a16:creationId xmlns:a16="http://schemas.microsoft.com/office/drawing/2014/main" id="{8D6BC0F8-115E-C1FA-3D3F-E42434839A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472266">
            <a:off x="817781" y="1167037"/>
            <a:ext cx="6151619" cy="4029310"/>
          </a:xfrm>
          <a:prstGeom prst="rect">
            <a:avLst/>
          </a:prstGeom>
        </p:spPr>
      </p:pic>
      <p:sp>
        <p:nvSpPr>
          <p:cNvPr id="2" name="Titel 1">
            <a:extLst>
              <a:ext uri="{FF2B5EF4-FFF2-40B4-BE49-F238E27FC236}">
                <a16:creationId xmlns:a16="http://schemas.microsoft.com/office/drawing/2014/main" id="{6EC6AC46-1E94-BC8F-E39E-C92BCD5A991C}"/>
              </a:ext>
            </a:extLst>
          </p:cNvPr>
          <p:cNvSpPr>
            <a:spLocks noGrp="1"/>
          </p:cNvSpPr>
          <p:nvPr>
            <p:ph type="title"/>
          </p:nvPr>
        </p:nvSpPr>
        <p:spPr>
          <a:xfrm>
            <a:off x="6521450" y="685800"/>
            <a:ext cx="4984750" cy="1911741"/>
          </a:xfrm>
        </p:spPr>
        <p:txBody>
          <a:bodyPr anchor="b">
            <a:normAutofit/>
          </a:bodyPr>
          <a:lstStyle/>
          <a:p>
            <a:r>
              <a:rPr lang="de-DE" dirty="0"/>
              <a:t>Der Wettbewerb</a:t>
            </a:r>
          </a:p>
        </p:txBody>
      </p:sp>
      <p:sp>
        <p:nvSpPr>
          <p:cNvPr id="36" name="Freeform: Shape 35">
            <a:extLst>
              <a:ext uri="{FF2B5EF4-FFF2-40B4-BE49-F238E27FC236}">
                <a16:creationId xmlns:a16="http://schemas.microsoft.com/office/drawing/2014/main" id="{F0090A0D-04AE-42BC-AE85-FA2E647F0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55470" y="5035596"/>
            <a:ext cx="444795" cy="1823662"/>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a:extLst>
              <a:ext uri="{FF2B5EF4-FFF2-40B4-BE49-F238E27FC236}">
                <a16:creationId xmlns:a16="http://schemas.microsoft.com/office/drawing/2014/main" id="{2FEE2A6E-7498-0E8D-038F-D1B57484D138}"/>
              </a:ext>
            </a:extLst>
          </p:cNvPr>
          <p:cNvSpPr>
            <a:spLocks noGrp="1"/>
          </p:cNvSpPr>
          <p:nvPr>
            <p:ph idx="1"/>
          </p:nvPr>
        </p:nvSpPr>
        <p:spPr>
          <a:xfrm>
            <a:off x="8058150" y="2961280"/>
            <a:ext cx="3245726" cy="3226050"/>
          </a:xfrm>
        </p:spPr>
        <p:txBody>
          <a:bodyPr>
            <a:normAutofit/>
          </a:bodyPr>
          <a:lstStyle/>
          <a:p>
            <a:pPr marL="0" indent="0">
              <a:lnSpc>
                <a:spcPct val="110000"/>
              </a:lnSpc>
              <a:buNone/>
            </a:pPr>
            <a:r>
              <a:rPr lang="de-DE" sz="1200" dirty="0">
                <a:latin typeface="Univers" panose="020B0503020202020204" pitchFamily="34" charset="0"/>
              </a:rPr>
              <a:t>Jedes Team pitcht ihre Idee vor einer Fachjury und stellt sich anschließend den Fragen der Juror*innen. Neben der Präsentation versuchen die Jugendlichen auf ihrem Marktstand das Publikum von sich zu begeistern. </a:t>
            </a:r>
          </a:p>
          <a:p>
            <a:pPr marL="0" indent="0">
              <a:lnSpc>
                <a:spcPct val="110000"/>
              </a:lnSpc>
              <a:buNone/>
            </a:pPr>
            <a:r>
              <a:rPr lang="de-DE" sz="1200" dirty="0">
                <a:latin typeface="Univers" panose="020B0503020202020204" pitchFamily="34" charset="0"/>
              </a:rPr>
              <a:t>Im Rahmen der Abendgala werden die gezeigten Leistungen der Jugendlichen gemeinsam gefeiert und die besten Ideen mit Preisen zum Weitermachen und Durchstarten ausgezeich</a:t>
            </a:r>
            <a:r>
              <a:rPr lang="de-DE" sz="1200" dirty="0"/>
              <a:t>net.</a:t>
            </a:r>
          </a:p>
        </p:txBody>
      </p:sp>
      <p:grpSp>
        <p:nvGrpSpPr>
          <p:cNvPr id="38" name="Group 37">
            <a:extLst>
              <a:ext uri="{FF2B5EF4-FFF2-40B4-BE49-F238E27FC236}">
                <a16:creationId xmlns:a16="http://schemas.microsoft.com/office/drawing/2014/main" id="{84912FC9-6D3C-4857-AD07-669D24A58B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9" name="Group 38">
              <a:extLst>
                <a:ext uri="{FF2B5EF4-FFF2-40B4-BE49-F238E27FC236}">
                  <a16:creationId xmlns:a16="http://schemas.microsoft.com/office/drawing/2014/main" id="{ADC8BF22-7DAB-434C-9110-00A56AB1C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41" name="Straight Connector 40">
                <a:extLst>
                  <a:ext uri="{FF2B5EF4-FFF2-40B4-BE49-F238E27FC236}">
                    <a16:creationId xmlns:a16="http://schemas.microsoft.com/office/drawing/2014/main" id="{7D332D1D-F11A-48A6-8348-E2076D2297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6BAC72E-20B6-4BED-B0BA-5350DB14C2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45043DB4-3F92-4F4F-9BA4-A9807D02B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2692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C6AC46-1E94-BC8F-E39E-C92BCD5A991C}"/>
              </a:ext>
            </a:extLst>
          </p:cNvPr>
          <p:cNvSpPr>
            <a:spLocks noGrp="1"/>
          </p:cNvSpPr>
          <p:nvPr>
            <p:ph type="title"/>
          </p:nvPr>
        </p:nvSpPr>
        <p:spPr>
          <a:xfrm>
            <a:off x="1221476" y="685800"/>
            <a:ext cx="5075906" cy="1896616"/>
          </a:xfrm>
        </p:spPr>
        <p:txBody>
          <a:bodyPr>
            <a:normAutofit/>
          </a:bodyPr>
          <a:lstStyle/>
          <a:p>
            <a:r>
              <a:rPr lang="de-DE" dirty="0"/>
              <a:t>Die Kategorien</a:t>
            </a:r>
          </a:p>
        </p:txBody>
      </p:sp>
      <p:sp>
        <p:nvSpPr>
          <p:cNvPr id="3" name="Inhaltsplatzhalter 2">
            <a:extLst>
              <a:ext uri="{FF2B5EF4-FFF2-40B4-BE49-F238E27FC236}">
                <a16:creationId xmlns:a16="http://schemas.microsoft.com/office/drawing/2014/main" id="{2FEE2A6E-7498-0E8D-038F-D1B57484D138}"/>
              </a:ext>
            </a:extLst>
          </p:cNvPr>
          <p:cNvSpPr>
            <a:spLocks noGrp="1"/>
          </p:cNvSpPr>
          <p:nvPr>
            <p:ph idx="1"/>
          </p:nvPr>
        </p:nvSpPr>
        <p:spPr>
          <a:xfrm>
            <a:off x="1221475" y="2961280"/>
            <a:ext cx="5075905" cy="3210920"/>
          </a:xfrm>
        </p:spPr>
        <p:txBody>
          <a:bodyPr>
            <a:normAutofit/>
          </a:bodyPr>
          <a:lstStyle/>
          <a:p>
            <a:pPr marL="0" indent="0">
              <a:lnSpc>
                <a:spcPct val="110000"/>
              </a:lnSpc>
              <a:buNone/>
            </a:pPr>
            <a:r>
              <a:rPr lang="de-DE" sz="1200" dirty="0">
                <a:latin typeface="Univers" panose="020B0503020202020204" pitchFamily="34" charset="0"/>
              </a:rPr>
              <a:t>Der </a:t>
            </a:r>
            <a:r>
              <a:rPr lang="de-DE" sz="1200" dirty="0" err="1">
                <a:latin typeface="Univers" panose="020B0503020202020204" pitchFamily="34" charset="0"/>
              </a:rPr>
              <a:t>You</a:t>
            </a:r>
            <a:r>
              <a:rPr lang="de-DE" sz="1200" baseline="30000" dirty="0" err="1">
                <a:latin typeface="Univers" panose="020B0503020202020204" pitchFamily="34" charset="0"/>
              </a:rPr>
              <a:t>th</a:t>
            </a:r>
            <a:r>
              <a:rPr lang="de-DE" sz="1200" dirty="0" err="1">
                <a:latin typeface="Univers" panose="020B0503020202020204" pitchFamily="34" charset="0"/>
              </a:rPr>
              <a:t>Start</a:t>
            </a:r>
            <a:r>
              <a:rPr lang="de-DE" sz="1200" dirty="0">
                <a:latin typeface="Univers" panose="020B0503020202020204" pitchFamily="34" charset="0"/>
              </a:rPr>
              <a:t> European Entrepreneurship Award wird in drei Kategorien vergeben: </a:t>
            </a:r>
          </a:p>
          <a:p>
            <a:pPr marL="0" indent="0">
              <a:lnSpc>
                <a:spcPct val="110000"/>
              </a:lnSpc>
              <a:buNone/>
            </a:pPr>
            <a:r>
              <a:rPr lang="de-DE" sz="1200" b="1" dirty="0" err="1">
                <a:latin typeface="Univers" panose="020B0503020202020204" pitchFamily="34" charset="0"/>
              </a:rPr>
              <a:t>Idea</a:t>
            </a:r>
            <a:r>
              <a:rPr lang="de-DE" sz="1200" b="1" dirty="0">
                <a:latin typeface="Univers" panose="020B0503020202020204" pitchFamily="34" charset="0"/>
              </a:rPr>
              <a:t> Challenge </a:t>
            </a:r>
            <a:r>
              <a:rPr lang="de-DE" sz="1200" dirty="0">
                <a:latin typeface="Univers" panose="020B0503020202020204" pitchFamily="34" charset="0"/>
              </a:rPr>
              <a:t>–</a:t>
            </a:r>
            <a:r>
              <a:rPr lang="de-DE" sz="1200" b="1" dirty="0">
                <a:latin typeface="Univers" panose="020B0503020202020204" pitchFamily="34" charset="0"/>
              </a:rPr>
              <a:t> </a:t>
            </a:r>
            <a:r>
              <a:rPr lang="de-DE" sz="1200" dirty="0">
                <a:latin typeface="Univers" panose="020B0503020202020204" pitchFamily="34" charset="0"/>
              </a:rPr>
              <a:t>umfasst Ideen, die sich am Beginn der Umsetzung befinden und sich vor allem auf die innovative Lösung eines (gesellschaftlichen) Problems  konzentrieren.</a:t>
            </a:r>
          </a:p>
          <a:p>
            <a:pPr marL="0" indent="0">
              <a:lnSpc>
                <a:spcPct val="110000"/>
              </a:lnSpc>
              <a:buNone/>
            </a:pPr>
            <a:r>
              <a:rPr lang="de-DE" sz="1200" b="1" dirty="0">
                <a:latin typeface="Univers" panose="020B0503020202020204" pitchFamily="34" charset="0"/>
              </a:rPr>
              <a:t>Real Market Challenge </a:t>
            </a:r>
            <a:r>
              <a:rPr lang="de-DE" sz="1200" dirty="0">
                <a:latin typeface="Univers" panose="020B0503020202020204" pitchFamily="34" charset="0"/>
              </a:rPr>
              <a:t>– umfasst ausgereifte Ideen, die bereits erste Schritte in der Umsetzung gemacht haben und sich dadurch in einem höheren Entwicklungsstadium befinden.</a:t>
            </a:r>
          </a:p>
          <a:p>
            <a:pPr marL="0" indent="0">
              <a:lnSpc>
                <a:spcPct val="110000"/>
              </a:lnSpc>
              <a:buNone/>
            </a:pPr>
            <a:r>
              <a:rPr lang="de-DE" sz="1200" b="1" dirty="0" err="1">
                <a:latin typeface="Univers" panose="020B0503020202020204" pitchFamily="34" charset="0"/>
              </a:rPr>
              <a:t>We</a:t>
            </a:r>
            <a:r>
              <a:rPr lang="de-DE" sz="1200" b="1" dirty="0">
                <a:latin typeface="Univers" panose="020B0503020202020204" pitchFamily="34" charset="0"/>
              </a:rPr>
              <a:t> </a:t>
            </a:r>
            <a:r>
              <a:rPr lang="de-DE" sz="1200" b="1" dirty="0" err="1">
                <a:latin typeface="Univers" panose="020B0503020202020204" pitchFamily="34" charset="0"/>
              </a:rPr>
              <a:t>Grow</a:t>
            </a:r>
            <a:r>
              <a:rPr lang="de-DE" sz="1200" b="1" dirty="0">
                <a:latin typeface="Univers" panose="020B0503020202020204" pitchFamily="34" charset="0"/>
              </a:rPr>
              <a:t> </a:t>
            </a:r>
            <a:r>
              <a:rPr lang="de-DE" sz="1200" b="1" dirty="0" err="1">
                <a:latin typeface="Univers" panose="020B0503020202020204" pitchFamily="34" charset="0"/>
              </a:rPr>
              <a:t>Together</a:t>
            </a:r>
            <a:r>
              <a:rPr lang="de-DE" sz="1200" b="1" dirty="0">
                <a:latin typeface="Univers" panose="020B0503020202020204" pitchFamily="34" charset="0"/>
              </a:rPr>
              <a:t> Challenge </a:t>
            </a:r>
            <a:r>
              <a:rPr lang="de-DE" sz="1200" dirty="0">
                <a:latin typeface="Univers" panose="020B0503020202020204" pitchFamily="34" charset="0"/>
              </a:rPr>
              <a:t>– umfasst Ideen, die einen positiven Wandel bewirken und auf verschiedene Weise zu einem (oder mehreren) SDGs beitragen. Diese Kategorie ist auch für Teams außerhalb des Netzwerks offen.</a:t>
            </a:r>
          </a:p>
        </p:txBody>
      </p:sp>
      <p:sp>
        <p:nvSpPr>
          <p:cNvPr id="29" name="Freeform: Shape 28">
            <a:extLst>
              <a:ext uri="{FF2B5EF4-FFF2-40B4-BE49-F238E27FC236}">
                <a16:creationId xmlns:a16="http://schemas.microsoft.com/office/drawing/2014/main" id="{7FF0BCBD-CCEA-4351-B702-14C52EFE6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19465">
            <a:off x="6926280" y="397486"/>
            <a:ext cx="4948797" cy="6326554"/>
          </a:xfrm>
          <a:custGeom>
            <a:avLst/>
            <a:gdLst>
              <a:gd name="connsiteX0" fmla="*/ 4457507 w 5137176"/>
              <a:gd name="connsiteY0" fmla="*/ 0 h 6567378"/>
              <a:gd name="connsiteX1" fmla="*/ 4457507 w 5137176"/>
              <a:gd name="connsiteY1" fmla="*/ 1009868 h 6567378"/>
              <a:gd name="connsiteX2" fmla="*/ 5137176 w 5137176"/>
              <a:gd name="connsiteY2" fmla="*/ 1083966 h 6567378"/>
              <a:gd name="connsiteX3" fmla="*/ 4539371 w 5137176"/>
              <a:gd name="connsiteY3" fmla="*/ 6567378 h 6567378"/>
              <a:gd name="connsiteX4" fmla="*/ 108120 w 5137176"/>
              <a:gd name="connsiteY4" fmla="*/ 6084280 h 6567378"/>
              <a:gd name="connsiteX5" fmla="*/ 170085 w 5137176"/>
              <a:gd name="connsiteY5" fmla="*/ 5515902 h 6567378"/>
              <a:gd name="connsiteX6" fmla="*/ 0 w 5137176"/>
              <a:gd name="connsiteY6" fmla="*/ 5515902 h 6567378"/>
              <a:gd name="connsiteX7" fmla="*/ 0 w 5137176"/>
              <a:gd name="connsiteY7" fmla="*/ 0 h 656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176" h="6567378">
                <a:moveTo>
                  <a:pt x="4457507" y="0"/>
                </a:moveTo>
                <a:lnTo>
                  <a:pt x="4457507" y="1009868"/>
                </a:lnTo>
                <a:lnTo>
                  <a:pt x="5137176" y="1083966"/>
                </a:lnTo>
                <a:lnTo>
                  <a:pt x="4539371" y="6567378"/>
                </a:lnTo>
                <a:lnTo>
                  <a:pt x="108120" y="6084280"/>
                </a:lnTo>
                <a:lnTo>
                  <a:pt x="170085" y="5515902"/>
                </a:lnTo>
                <a:lnTo>
                  <a:pt x="0" y="5515902"/>
                </a:lnTo>
                <a:lnTo>
                  <a:pt x="0" y="0"/>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186A0039-6F9F-4E40-AE37-A1EA2DAC0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6892" y="425319"/>
            <a:ext cx="4768520" cy="6088714"/>
          </a:xfrm>
          <a:custGeom>
            <a:avLst/>
            <a:gdLst>
              <a:gd name="connsiteX0" fmla="*/ 4188628 w 4950037"/>
              <a:gd name="connsiteY0" fmla="*/ 0 h 6320484"/>
              <a:gd name="connsiteX1" fmla="*/ 4218584 w 4950037"/>
              <a:gd name="connsiteY1" fmla="*/ 18617 h 6320484"/>
              <a:gd name="connsiteX2" fmla="*/ 4220262 w 4950037"/>
              <a:gd name="connsiteY2" fmla="*/ 50299 h 6320484"/>
              <a:gd name="connsiteX3" fmla="*/ 4223339 w 4950037"/>
              <a:gd name="connsiteY3" fmla="*/ 51686 h 6320484"/>
              <a:gd name="connsiteX4" fmla="*/ 4243015 w 4950037"/>
              <a:gd name="connsiteY4" fmla="*/ 81229 h 6320484"/>
              <a:gd name="connsiteX5" fmla="*/ 4227211 w 4950037"/>
              <a:gd name="connsiteY5" fmla="*/ 140805 h 6320484"/>
              <a:gd name="connsiteX6" fmla="*/ 4226312 w 4950037"/>
              <a:gd name="connsiteY6" fmla="*/ 164608 h 6320484"/>
              <a:gd name="connsiteX7" fmla="*/ 4231134 w 4950037"/>
              <a:gd name="connsiteY7" fmla="*/ 255748 h 6320484"/>
              <a:gd name="connsiteX8" fmla="*/ 4235510 w 4950037"/>
              <a:gd name="connsiteY8" fmla="*/ 301854 h 6320484"/>
              <a:gd name="connsiteX9" fmla="*/ 4235520 w 4950037"/>
              <a:gd name="connsiteY9" fmla="*/ 330418 h 6320484"/>
              <a:gd name="connsiteX10" fmla="*/ 4235309 w 4950037"/>
              <a:gd name="connsiteY10" fmla="*/ 334638 h 6320484"/>
              <a:gd name="connsiteX11" fmla="*/ 4247535 w 4950037"/>
              <a:gd name="connsiteY11" fmla="*/ 565647 h 6320484"/>
              <a:gd name="connsiteX12" fmla="*/ 4249754 w 4950037"/>
              <a:gd name="connsiteY12" fmla="*/ 570257 h 6320484"/>
              <a:gd name="connsiteX13" fmla="*/ 4250201 w 4950037"/>
              <a:gd name="connsiteY13" fmla="*/ 594124 h 6320484"/>
              <a:gd name="connsiteX14" fmla="*/ 4249458 w 4950037"/>
              <a:gd name="connsiteY14" fmla="*/ 602018 h 6320484"/>
              <a:gd name="connsiteX15" fmla="*/ 4255354 w 4950037"/>
              <a:gd name="connsiteY15" fmla="*/ 713405 h 6320484"/>
              <a:gd name="connsiteX16" fmla="*/ 4257507 w 4950037"/>
              <a:gd name="connsiteY16" fmla="*/ 714073 h 6320484"/>
              <a:gd name="connsiteX17" fmla="*/ 4265497 w 4950037"/>
              <a:gd name="connsiteY17" fmla="*/ 749513 h 6320484"/>
              <a:gd name="connsiteX18" fmla="*/ 4271401 w 4950037"/>
              <a:gd name="connsiteY18" fmla="*/ 847749 h 6320484"/>
              <a:gd name="connsiteX19" fmla="*/ 4270503 w 4950037"/>
              <a:gd name="connsiteY19" fmla="*/ 861235 h 6320484"/>
              <a:gd name="connsiteX20" fmla="*/ 4270699 w 4950037"/>
              <a:gd name="connsiteY20" fmla="*/ 865719 h 6320484"/>
              <a:gd name="connsiteX21" fmla="*/ 4202536 w 4950037"/>
              <a:gd name="connsiteY21" fmla="*/ 861893 h 6320484"/>
              <a:gd name="connsiteX22" fmla="*/ 4202536 w 4950037"/>
              <a:gd name="connsiteY22" fmla="*/ 987895 h 6320484"/>
              <a:gd name="connsiteX23" fmla="*/ 4532772 w 4950037"/>
              <a:gd name="connsiteY23" fmla="*/ 1009893 h 6320484"/>
              <a:gd name="connsiteX24" fmla="*/ 4904400 w 4950037"/>
              <a:gd name="connsiteY24" fmla="*/ 1030269 h 6320484"/>
              <a:gd name="connsiteX25" fmla="*/ 4932162 w 4950037"/>
              <a:gd name="connsiteY25" fmla="*/ 1052023 h 6320484"/>
              <a:gd name="connsiteX26" fmla="*/ 4930395 w 4950037"/>
              <a:gd name="connsiteY26" fmla="*/ 1083700 h 6320484"/>
              <a:gd name="connsiteX27" fmla="*/ 4933305 w 4950037"/>
              <a:gd name="connsiteY27" fmla="*/ 1085413 h 6320484"/>
              <a:gd name="connsiteX28" fmla="*/ 4949662 w 4950037"/>
              <a:gd name="connsiteY28" fmla="*/ 1116915 h 6320484"/>
              <a:gd name="connsiteX29" fmla="*/ 4927494 w 4950037"/>
              <a:gd name="connsiteY29" fmla="*/ 1174426 h 6320484"/>
              <a:gd name="connsiteX30" fmla="*/ 4924021 w 4950037"/>
              <a:gd name="connsiteY30" fmla="*/ 1197992 h 6320484"/>
              <a:gd name="connsiteX31" fmla="*/ 4918937 w 4950037"/>
              <a:gd name="connsiteY31" fmla="*/ 1289117 h 6320484"/>
              <a:gd name="connsiteX32" fmla="*/ 4918290 w 4950037"/>
              <a:gd name="connsiteY32" fmla="*/ 1335426 h 6320484"/>
              <a:gd name="connsiteX33" fmla="*/ 4915204 w 4950037"/>
              <a:gd name="connsiteY33" fmla="*/ 1363823 h 6320484"/>
              <a:gd name="connsiteX34" fmla="*/ 4914538 w 4950037"/>
              <a:gd name="connsiteY34" fmla="*/ 1367995 h 6320484"/>
              <a:gd name="connsiteX35" fmla="*/ 4901655 w 4950037"/>
              <a:gd name="connsiteY35" fmla="*/ 1598968 h 6320484"/>
              <a:gd name="connsiteX36" fmla="*/ 4903361 w 4950037"/>
              <a:gd name="connsiteY36" fmla="*/ 1603791 h 6320484"/>
              <a:gd name="connsiteX37" fmla="*/ 4901219 w 4950037"/>
              <a:gd name="connsiteY37" fmla="*/ 1627566 h 6320484"/>
              <a:gd name="connsiteX38" fmla="*/ 4899626 w 4950037"/>
              <a:gd name="connsiteY38" fmla="*/ 1635333 h 6320484"/>
              <a:gd name="connsiteX39" fmla="*/ 4893414 w 4950037"/>
              <a:gd name="connsiteY39" fmla="*/ 1746703 h 6320484"/>
              <a:gd name="connsiteX40" fmla="*/ 4895482 w 4950037"/>
              <a:gd name="connsiteY40" fmla="*/ 1747601 h 6320484"/>
              <a:gd name="connsiteX41" fmla="*/ 4899584 w 4950037"/>
              <a:gd name="connsiteY41" fmla="*/ 1783699 h 6320484"/>
              <a:gd name="connsiteX42" fmla="*/ 4894806 w 4950037"/>
              <a:gd name="connsiteY42" fmla="*/ 1881995 h 6320484"/>
              <a:gd name="connsiteX43" fmla="*/ 4894702 w 4950037"/>
              <a:gd name="connsiteY43" fmla="*/ 1940154 h 6320484"/>
              <a:gd name="connsiteX44" fmla="*/ 4898986 w 4950037"/>
              <a:gd name="connsiteY44" fmla="*/ 1961221 h 6320484"/>
              <a:gd name="connsiteX45" fmla="*/ 4902063 w 4950037"/>
              <a:gd name="connsiteY45" fmla="*/ 1991332 h 6320484"/>
              <a:gd name="connsiteX46" fmla="*/ 4910843 w 4950037"/>
              <a:gd name="connsiteY46" fmla="*/ 2043680 h 6320484"/>
              <a:gd name="connsiteX47" fmla="*/ 4913111 w 4950037"/>
              <a:gd name="connsiteY47" fmla="*/ 2093780 h 6320484"/>
              <a:gd name="connsiteX48" fmla="*/ 4912235 w 4950037"/>
              <a:gd name="connsiteY48" fmla="*/ 2127331 h 6320484"/>
              <a:gd name="connsiteX49" fmla="*/ 4911774 w 4950037"/>
              <a:gd name="connsiteY49" fmla="*/ 2132180 h 6320484"/>
              <a:gd name="connsiteX50" fmla="*/ 4902693 w 4950037"/>
              <a:gd name="connsiteY50" fmla="*/ 2171984 h 6320484"/>
              <a:gd name="connsiteX51" fmla="*/ 4905943 w 4950037"/>
              <a:gd name="connsiteY51" fmla="*/ 2175920 h 6320484"/>
              <a:gd name="connsiteX52" fmla="*/ 4908773 w 4950037"/>
              <a:gd name="connsiteY52" fmla="*/ 2188707 h 6320484"/>
              <a:gd name="connsiteX53" fmla="*/ 4904052 w 4950037"/>
              <a:gd name="connsiteY53" fmla="*/ 2199268 h 6320484"/>
              <a:gd name="connsiteX54" fmla="*/ 4893911 w 4950037"/>
              <a:gd name="connsiteY54" fmla="*/ 2249378 h 6320484"/>
              <a:gd name="connsiteX55" fmla="*/ 4883060 w 4950037"/>
              <a:gd name="connsiteY55" fmla="*/ 2322907 h 6320484"/>
              <a:gd name="connsiteX56" fmla="*/ 4878199 w 4950037"/>
              <a:gd name="connsiteY56" fmla="*/ 2333841 h 6320484"/>
              <a:gd name="connsiteX57" fmla="*/ 4863832 w 4950037"/>
              <a:gd name="connsiteY57" fmla="*/ 2405746 h 6320484"/>
              <a:gd name="connsiteX58" fmla="*/ 4860132 w 4950037"/>
              <a:gd name="connsiteY58" fmla="*/ 2443689 h 6320484"/>
              <a:gd name="connsiteX59" fmla="*/ 4863777 w 4950037"/>
              <a:gd name="connsiteY59" fmla="*/ 2448134 h 6320484"/>
              <a:gd name="connsiteX60" fmla="*/ 4862134 w 4950037"/>
              <a:gd name="connsiteY60" fmla="*/ 2459306 h 6320484"/>
              <a:gd name="connsiteX61" fmla="*/ 4862544 w 4950037"/>
              <a:gd name="connsiteY61" fmla="*/ 2462358 h 6320484"/>
              <a:gd name="connsiteX62" fmla="*/ 4864049 w 4950037"/>
              <a:gd name="connsiteY62" fmla="*/ 2479770 h 6320484"/>
              <a:gd name="connsiteX63" fmla="*/ 4852627 w 4950037"/>
              <a:gd name="connsiteY63" fmla="*/ 2514583 h 6320484"/>
              <a:gd name="connsiteX64" fmla="*/ 4850576 w 4950037"/>
              <a:gd name="connsiteY64" fmla="*/ 2514709 h 6320484"/>
              <a:gd name="connsiteX65" fmla="*/ 4842113 w 4950037"/>
              <a:gd name="connsiteY65" fmla="*/ 2666439 h 6320484"/>
              <a:gd name="connsiteX66" fmla="*/ 4850768 w 4950037"/>
              <a:gd name="connsiteY66" fmla="*/ 2690544 h 6320484"/>
              <a:gd name="connsiteX67" fmla="*/ 4853036 w 4950037"/>
              <a:gd name="connsiteY67" fmla="*/ 2740646 h 6320484"/>
              <a:gd name="connsiteX68" fmla="*/ 4852159 w 4950037"/>
              <a:gd name="connsiteY68" fmla="*/ 2774197 h 6320484"/>
              <a:gd name="connsiteX69" fmla="*/ 4851699 w 4950037"/>
              <a:gd name="connsiteY69" fmla="*/ 2779045 h 6320484"/>
              <a:gd name="connsiteX70" fmla="*/ 4842617 w 4950037"/>
              <a:gd name="connsiteY70" fmla="*/ 2818850 h 6320484"/>
              <a:gd name="connsiteX71" fmla="*/ 4845868 w 4950037"/>
              <a:gd name="connsiteY71" fmla="*/ 2822786 h 6320484"/>
              <a:gd name="connsiteX72" fmla="*/ 4848697 w 4950037"/>
              <a:gd name="connsiteY72" fmla="*/ 2835573 h 6320484"/>
              <a:gd name="connsiteX73" fmla="*/ 4843976 w 4950037"/>
              <a:gd name="connsiteY73" fmla="*/ 2846133 h 6320484"/>
              <a:gd name="connsiteX74" fmla="*/ 4833835 w 4950037"/>
              <a:gd name="connsiteY74" fmla="*/ 2896246 h 6320484"/>
              <a:gd name="connsiteX75" fmla="*/ 4826535 w 4950037"/>
              <a:gd name="connsiteY75" fmla="*/ 2945711 h 6320484"/>
              <a:gd name="connsiteX76" fmla="*/ 4770687 w 4950037"/>
              <a:gd name="connsiteY76" fmla="*/ 3999577 h 6320484"/>
              <a:gd name="connsiteX77" fmla="*/ 4757955 w 4950037"/>
              <a:gd name="connsiteY77" fmla="*/ 4252632 h 6320484"/>
              <a:gd name="connsiteX78" fmla="*/ 4746917 w 4950037"/>
              <a:gd name="connsiteY78" fmla="*/ 4414955 h 6320484"/>
              <a:gd name="connsiteX79" fmla="*/ 4656537 w 4950037"/>
              <a:gd name="connsiteY79" fmla="*/ 6050064 h 6320484"/>
              <a:gd name="connsiteX80" fmla="*/ 4661812 w 4950037"/>
              <a:gd name="connsiteY80" fmla="*/ 6086684 h 6320484"/>
              <a:gd name="connsiteX81" fmla="*/ 4665332 w 4950037"/>
              <a:gd name="connsiteY81" fmla="*/ 6121067 h 6320484"/>
              <a:gd name="connsiteX82" fmla="*/ 4668152 w 4950037"/>
              <a:gd name="connsiteY82" fmla="*/ 6221142 h 6320484"/>
              <a:gd name="connsiteX83" fmla="*/ 4649673 w 4950037"/>
              <a:gd name="connsiteY83" fmla="*/ 6255466 h 6320484"/>
              <a:gd name="connsiteX84" fmla="*/ 4645040 w 4950037"/>
              <a:gd name="connsiteY84" fmla="*/ 6258160 h 6320484"/>
              <a:gd name="connsiteX85" fmla="*/ 4641598 w 4950037"/>
              <a:gd name="connsiteY85" fmla="*/ 6320461 h 6320484"/>
              <a:gd name="connsiteX86" fmla="*/ 724747 w 4950037"/>
              <a:gd name="connsiteY86" fmla="*/ 6068362 h 6320484"/>
              <a:gd name="connsiteX87" fmla="*/ 415706 w 4950037"/>
              <a:gd name="connsiteY87" fmla="*/ 6051307 h 6320484"/>
              <a:gd name="connsiteX88" fmla="*/ 420012 w 4950037"/>
              <a:gd name="connsiteY88" fmla="*/ 6011137 h 6320484"/>
              <a:gd name="connsiteX89" fmla="*/ 424214 w 4950037"/>
              <a:gd name="connsiteY89" fmla="*/ 6004548 h 6320484"/>
              <a:gd name="connsiteX90" fmla="*/ 424482 w 4950037"/>
              <a:gd name="connsiteY90" fmla="*/ 6001808 h 6320484"/>
              <a:gd name="connsiteX91" fmla="*/ 424751 w 4950037"/>
              <a:gd name="connsiteY91" fmla="*/ 5999066 h 6320484"/>
              <a:gd name="connsiteX92" fmla="*/ 425286 w 4950037"/>
              <a:gd name="connsiteY92" fmla="*/ 5993584 h 6320484"/>
              <a:gd name="connsiteX93" fmla="*/ 424972 w 4950037"/>
              <a:gd name="connsiteY93" fmla="*/ 5987694 h 6320484"/>
              <a:gd name="connsiteX94" fmla="*/ 424390 w 4950037"/>
              <a:gd name="connsiteY94" fmla="*/ 5984546 h 6320484"/>
              <a:gd name="connsiteX95" fmla="*/ 424659 w 4950037"/>
              <a:gd name="connsiteY95" fmla="*/ 5981803 h 6320484"/>
              <a:gd name="connsiteX96" fmla="*/ 424344 w 4950037"/>
              <a:gd name="connsiteY96" fmla="*/ 5975914 h 6320484"/>
              <a:gd name="connsiteX97" fmla="*/ 423763 w 4950037"/>
              <a:gd name="connsiteY97" fmla="*/ 5972765 h 6320484"/>
              <a:gd name="connsiteX98" fmla="*/ 423136 w 4950037"/>
              <a:gd name="connsiteY98" fmla="*/ 5960984 h 6320484"/>
              <a:gd name="connsiteX99" fmla="*/ 422554 w 4950037"/>
              <a:gd name="connsiteY99" fmla="*/ 5957836 h 6320484"/>
              <a:gd name="connsiteX100" fmla="*/ 422821 w 4950037"/>
              <a:gd name="connsiteY100" fmla="*/ 5955094 h 6320484"/>
              <a:gd name="connsiteX101" fmla="*/ 421392 w 4950037"/>
              <a:gd name="connsiteY101" fmla="*/ 5951537 h 6320484"/>
              <a:gd name="connsiteX102" fmla="*/ 426782 w 4950037"/>
              <a:gd name="connsiteY102" fmla="*/ 5888089 h 6320484"/>
              <a:gd name="connsiteX103" fmla="*/ 448292 w 4950037"/>
              <a:gd name="connsiteY103" fmla="*/ 5480986 h 6320484"/>
              <a:gd name="connsiteX104" fmla="*/ 330530 w 4950037"/>
              <a:gd name="connsiteY104" fmla="*/ 5480986 h 6320484"/>
              <a:gd name="connsiteX105" fmla="*/ 330530 w 4950037"/>
              <a:gd name="connsiteY105" fmla="*/ 5395293 h 6320484"/>
              <a:gd name="connsiteX106" fmla="*/ 326057 w 4950037"/>
              <a:gd name="connsiteY106" fmla="*/ 5474970 h 6320484"/>
              <a:gd name="connsiteX107" fmla="*/ 270547 w 4950037"/>
              <a:gd name="connsiteY107" fmla="*/ 5477941 h 6320484"/>
              <a:gd name="connsiteX108" fmla="*/ 270474 w 4950037"/>
              <a:gd name="connsiteY108" fmla="*/ 5437541 h 6320484"/>
              <a:gd name="connsiteX109" fmla="*/ 273937 w 4950037"/>
              <a:gd name="connsiteY109" fmla="*/ 5430535 h 6320484"/>
              <a:gd name="connsiteX110" fmla="*/ 273907 w 4950037"/>
              <a:gd name="connsiteY110" fmla="*/ 5427782 h 6320484"/>
              <a:gd name="connsiteX111" fmla="*/ 273877 w 4950037"/>
              <a:gd name="connsiteY111" fmla="*/ 5425027 h 6320484"/>
              <a:gd name="connsiteX112" fmla="*/ 273815 w 4950037"/>
              <a:gd name="connsiteY112" fmla="*/ 5419519 h 6320484"/>
              <a:gd name="connsiteX113" fmla="*/ 272864 w 4950037"/>
              <a:gd name="connsiteY113" fmla="*/ 5413698 h 6320484"/>
              <a:gd name="connsiteX114" fmla="*/ 271946 w 4950037"/>
              <a:gd name="connsiteY114" fmla="*/ 5410631 h 6320484"/>
              <a:gd name="connsiteX115" fmla="*/ 271914 w 4950037"/>
              <a:gd name="connsiteY115" fmla="*/ 5407876 h 6320484"/>
              <a:gd name="connsiteX116" fmla="*/ 270963 w 4950037"/>
              <a:gd name="connsiteY116" fmla="*/ 5402055 h 6320484"/>
              <a:gd name="connsiteX117" fmla="*/ 270045 w 4950037"/>
              <a:gd name="connsiteY117" fmla="*/ 5398988 h 6320484"/>
              <a:gd name="connsiteX118" fmla="*/ 268144 w 4950037"/>
              <a:gd name="connsiteY118" fmla="*/ 5387344 h 6320484"/>
              <a:gd name="connsiteX119" fmla="*/ 267225 w 4950037"/>
              <a:gd name="connsiteY119" fmla="*/ 5384278 h 6320484"/>
              <a:gd name="connsiteX120" fmla="*/ 267193 w 4950037"/>
              <a:gd name="connsiteY120" fmla="*/ 5381523 h 6320484"/>
              <a:gd name="connsiteX121" fmla="*/ 265387 w 4950037"/>
              <a:gd name="connsiteY121" fmla="*/ 5378142 h 6320484"/>
              <a:gd name="connsiteX122" fmla="*/ 263868 w 4950037"/>
              <a:gd name="connsiteY122" fmla="*/ 5314483 h 6320484"/>
              <a:gd name="connsiteX123" fmla="*/ 192697 w 4950037"/>
              <a:gd name="connsiteY123" fmla="*/ 4040419 h 6320484"/>
              <a:gd name="connsiteX124" fmla="*/ 0 w 4950037"/>
              <a:gd name="connsiteY124" fmla="*/ 208389 h 6320484"/>
              <a:gd name="connsiteX125" fmla="*/ 2990554 w 4950037"/>
              <a:gd name="connsiteY125" fmla="*/ 54813 h 6320484"/>
              <a:gd name="connsiteX126" fmla="*/ 3816982 w 4950037"/>
              <a:gd name="connsiteY126" fmla="*/ 20020 h 6320484"/>
              <a:gd name="connsiteX0" fmla="*/ 4188628 w 4950037"/>
              <a:gd name="connsiteY0" fmla="*/ 0 h 6320484"/>
              <a:gd name="connsiteX1" fmla="*/ 4218584 w 4950037"/>
              <a:gd name="connsiteY1" fmla="*/ 18617 h 6320484"/>
              <a:gd name="connsiteX2" fmla="*/ 4220262 w 4950037"/>
              <a:gd name="connsiteY2" fmla="*/ 50299 h 6320484"/>
              <a:gd name="connsiteX3" fmla="*/ 4223339 w 4950037"/>
              <a:gd name="connsiteY3" fmla="*/ 51686 h 6320484"/>
              <a:gd name="connsiteX4" fmla="*/ 4243015 w 4950037"/>
              <a:gd name="connsiteY4" fmla="*/ 81229 h 6320484"/>
              <a:gd name="connsiteX5" fmla="*/ 4227211 w 4950037"/>
              <a:gd name="connsiteY5" fmla="*/ 140805 h 6320484"/>
              <a:gd name="connsiteX6" fmla="*/ 4226312 w 4950037"/>
              <a:gd name="connsiteY6" fmla="*/ 164608 h 6320484"/>
              <a:gd name="connsiteX7" fmla="*/ 4231134 w 4950037"/>
              <a:gd name="connsiteY7" fmla="*/ 255748 h 6320484"/>
              <a:gd name="connsiteX8" fmla="*/ 4235510 w 4950037"/>
              <a:gd name="connsiteY8" fmla="*/ 301854 h 6320484"/>
              <a:gd name="connsiteX9" fmla="*/ 4235520 w 4950037"/>
              <a:gd name="connsiteY9" fmla="*/ 330418 h 6320484"/>
              <a:gd name="connsiteX10" fmla="*/ 4235309 w 4950037"/>
              <a:gd name="connsiteY10" fmla="*/ 334638 h 6320484"/>
              <a:gd name="connsiteX11" fmla="*/ 4247535 w 4950037"/>
              <a:gd name="connsiteY11" fmla="*/ 565647 h 6320484"/>
              <a:gd name="connsiteX12" fmla="*/ 4249754 w 4950037"/>
              <a:gd name="connsiteY12" fmla="*/ 570257 h 6320484"/>
              <a:gd name="connsiteX13" fmla="*/ 4250201 w 4950037"/>
              <a:gd name="connsiteY13" fmla="*/ 594124 h 6320484"/>
              <a:gd name="connsiteX14" fmla="*/ 4249458 w 4950037"/>
              <a:gd name="connsiteY14" fmla="*/ 602018 h 6320484"/>
              <a:gd name="connsiteX15" fmla="*/ 4255354 w 4950037"/>
              <a:gd name="connsiteY15" fmla="*/ 713405 h 6320484"/>
              <a:gd name="connsiteX16" fmla="*/ 4257507 w 4950037"/>
              <a:gd name="connsiteY16" fmla="*/ 714073 h 6320484"/>
              <a:gd name="connsiteX17" fmla="*/ 4265497 w 4950037"/>
              <a:gd name="connsiteY17" fmla="*/ 749513 h 6320484"/>
              <a:gd name="connsiteX18" fmla="*/ 4271401 w 4950037"/>
              <a:gd name="connsiteY18" fmla="*/ 847749 h 6320484"/>
              <a:gd name="connsiteX19" fmla="*/ 4270503 w 4950037"/>
              <a:gd name="connsiteY19" fmla="*/ 861235 h 6320484"/>
              <a:gd name="connsiteX20" fmla="*/ 4270699 w 4950037"/>
              <a:gd name="connsiteY20" fmla="*/ 865719 h 6320484"/>
              <a:gd name="connsiteX21" fmla="*/ 4202536 w 4950037"/>
              <a:gd name="connsiteY21" fmla="*/ 987895 h 6320484"/>
              <a:gd name="connsiteX22" fmla="*/ 4532772 w 4950037"/>
              <a:gd name="connsiteY22" fmla="*/ 1009893 h 6320484"/>
              <a:gd name="connsiteX23" fmla="*/ 4904400 w 4950037"/>
              <a:gd name="connsiteY23" fmla="*/ 1030269 h 6320484"/>
              <a:gd name="connsiteX24" fmla="*/ 4932162 w 4950037"/>
              <a:gd name="connsiteY24" fmla="*/ 1052023 h 6320484"/>
              <a:gd name="connsiteX25" fmla="*/ 4930395 w 4950037"/>
              <a:gd name="connsiteY25" fmla="*/ 1083700 h 6320484"/>
              <a:gd name="connsiteX26" fmla="*/ 4933305 w 4950037"/>
              <a:gd name="connsiteY26" fmla="*/ 1085413 h 6320484"/>
              <a:gd name="connsiteX27" fmla="*/ 4949662 w 4950037"/>
              <a:gd name="connsiteY27" fmla="*/ 1116915 h 6320484"/>
              <a:gd name="connsiteX28" fmla="*/ 4927494 w 4950037"/>
              <a:gd name="connsiteY28" fmla="*/ 1174426 h 6320484"/>
              <a:gd name="connsiteX29" fmla="*/ 4924021 w 4950037"/>
              <a:gd name="connsiteY29" fmla="*/ 1197992 h 6320484"/>
              <a:gd name="connsiteX30" fmla="*/ 4918937 w 4950037"/>
              <a:gd name="connsiteY30" fmla="*/ 1289117 h 6320484"/>
              <a:gd name="connsiteX31" fmla="*/ 4918290 w 4950037"/>
              <a:gd name="connsiteY31" fmla="*/ 1335426 h 6320484"/>
              <a:gd name="connsiteX32" fmla="*/ 4915204 w 4950037"/>
              <a:gd name="connsiteY32" fmla="*/ 1363823 h 6320484"/>
              <a:gd name="connsiteX33" fmla="*/ 4914538 w 4950037"/>
              <a:gd name="connsiteY33" fmla="*/ 1367995 h 6320484"/>
              <a:gd name="connsiteX34" fmla="*/ 4901655 w 4950037"/>
              <a:gd name="connsiteY34" fmla="*/ 1598968 h 6320484"/>
              <a:gd name="connsiteX35" fmla="*/ 4903361 w 4950037"/>
              <a:gd name="connsiteY35" fmla="*/ 1603791 h 6320484"/>
              <a:gd name="connsiteX36" fmla="*/ 4901219 w 4950037"/>
              <a:gd name="connsiteY36" fmla="*/ 1627566 h 6320484"/>
              <a:gd name="connsiteX37" fmla="*/ 4899626 w 4950037"/>
              <a:gd name="connsiteY37" fmla="*/ 1635333 h 6320484"/>
              <a:gd name="connsiteX38" fmla="*/ 4893414 w 4950037"/>
              <a:gd name="connsiteY38" fmla="*/ 1746703 h 6320484"/>
              <a:gd name="connsiteX39" fmla="*/ 4895482 w 4950037"/>
              <a:gd name="connsiteY39" fmla="*/ 1747601 h 6320484"/>
              <a:gd name="connsiteX40" fmla="*/ 4899584 w 4950037"/>
              <a:gd name="connsiteY40" fmla="*/ 1783699 h 6320484"/>
              <a:gd name="connsiteX41" fmla="*/ 4894806 w 4950037"/>
              <a:gd name="connsiteY41" fmla="*/ 1881995 h 6320484"/>
              <a:gd name="connsiteX42" fmla="*/ 4894702 w 4950037"/>
              <a:gd name="connsiteY42" fmla="*/ 1940154 h 6320484"/>
              <a:gd name="connsiteX43" fmla="*/ 4898986 w 4950037"/>
              <a:gd name="connsiteY43" fmla="*/ 1961221 h 6320484"/>
              <a:gd name="connsiteX44" fmla="*/ 4902063 w 4950037"/>
              <a:gd name="connsiteY44" fmla="*/ 1991332 h 6320484"/>
              <a:gd name="connsiteX45" fmla="*/ 4910843 w 4950037"/>
              <a:gd name="connsiteY45" fmla="*/ 2043680 h 6320484"/>
              <a:gd name="connsiteX46" fmla="*/ 4913111 w 4950037"/>
              <a:gd name="connsiteY46" fmla="*/ 2093780 h 6320484"/>
              <a:gd name="connsiteX47" fmla="*/ 4912235 w 4950037"/>
              <a:gd name="connsiteY47" fmla="*/ 2127331 h 6320484"/>
              <a:gd name="connsiteX48" fmla="*/ 4911774 w 4950037"/>
              <a:gd name="connsiteY48" fmla="*/ 2132180 h 6320484"/>
              <a:gd name="connsiteX49" fmla="*/ 4902693 w 4950037"/>
              <a:gd name="connsiteY49" fmla="*/ 2171984 h 6320484"/>
              <a:gd name="connsiteX50" fmla="*/ 4905943 w 4950037"/>
              <a:gd name="connsiteY50" fmla="*/ 2175920 h 6320484"/>
              <a:gd name="connsiteX51" fmla="*/ 4908773 w 4950037"/>
              <a:gd name="connsiteY51" fmla="*/ 2188707 h 6320484"/>
              <a:gd name="connsiteX52" fmla="*/ 4904052 w 4950037"/>
              <a:gd name="connsiteY52" fmla="*/ 2199268 h 6320484"/>
              <a:gd name="connsiteX53" fmla="*/ 4893911 w 4950037"/>
              <a:gd name="connsiteY53" fmla="*/ 2249378 h 6320484"/>
              <a:gd name="connsiteX54" fmla="*/ 4883060 w 4950037"/>
              <a:gd name="connsiteY54" fmla="*/ 2322907 h 6320484"/>
              <a:gd name="connsiteX55" fmla="*/ 4878199 w 4950037"/>
              <a:gd name="connsiteY55" fmla="*/ 2333841 h 6320484"/>
              <a:gd name="connsiteX56" fmla="*/ 4863832 w 4950037"/>
              <a:gd name="connsiteY56" fmla="*/ 2405746 h 6320484"/>
              <a:gd name="connsiteX57" fmla="*/ 4860132 w 4950037"/>
              <a:gd name="connsiteY57" fmla="*/ 2443689 h 6320484"/>
              <a:gd name="connsiteX58" fmla="*/ 4863777 w 4950037"/>
              <a:gd name="connsiteY58" fmla="*/ 2448134 h 6320484"/>
              <a:gd name="connsiteX59" fmla="*/ 4862134 w 4950037"/>
              <a:gd name="connsiteY59" fmla="*/ 2459306 h 6320484"/>
              <a:gd name="connsiteX60" fmla="*/ 4862544 w 4950037"/>
              <a:gd name="connsiteY60" fmla="*/ 2462358 h 6320484"/>
              <a:gd name="connsiteX61" fmla="*/ 4864049 w 4950037"/>
              <a:gd name="connsiteY61" fmla="*/ 2479770 h 6320484"/>
              <a:gd name="connsiteX62" fmla="*/ 4852627 w 4950037"/>
              <a:gd name="connsiteY62" fmla="*/ 2514583 h 6320484"/>
              <a:gd name="connsiteX63" fmla="*/ 4850576 w 4950037"/>
              <a:gd name="connsiteY63" fmla="*/ 2514709 h 6320484"/>
              <a:gd name="connsiteX64" fmla="*/ 4842113 w 4950037"/>
              <a:gd name="connsiteY64" fmla="*/ 2666439 h 6320484"/>
              <a:gd name="connsiteX65" fmla="*/ 4850768 w 4950037"/>
              <a:gd name="connsiteY65" fmla="*/ 2690544 h 6320484"/>
              <a:gd name="connsiteX66" fmla="*/ 4853036 w 4950037"/>
              <a:gd name="connsiteY66" fmla="*/ 2740646 h 6320484"/>
              <a:gd name="connsiteX67" fmla="*/ 4852159 w 4950037"/>
              <a:gd name="connsiteY67" fmla="*/ 2774197 h 6320484"/>
              <a:gd name="connsiteX68" fmla="*/ 4851699 w 4950037"/>
              <a:gd name="connsiteY68" fmla="*/ 2779045 h 6320484"/>
              <a:gd name="connsiteX69" fmla="*/ 4842617 w 4950037"/>
              <a:gd name="connsiteY69" fmla="*/ 2818850 h 6320484"/>
              <a:gd name="connsiteX70" fmla="*/ 4845868 w 4950037"/>
              <a:gd name="connsiteY70" fmla="*/ 2822786 h 6320484"/>
              <a:gd name="connsiteX71" fmla="*/ 4848697 w 4950037"/>
              <a:gd name="connsiteY71" fmla="*/ 2835573 h 6320484"/>
              <a:gd name="connsiteX72" fmla="*/ 4843976 w 4950037"/>
              <a:gd name="connsiteY72" fmla="*/ 2846133 h 6320484"/>
              <a:gd name="connsiteX73" fmla="*/ 4833835 w 4950037"/>
              <a:gd name="connsiteY73" fmla="*/ 2896246 h 6320484"/>
              <a:gd name="connsiteX74" fmla="*/ 4826535 w 4950037"/>
              <a:gd name="connsiteY74" fmla="*/ 2945711 h 6320484"/>
              <a:gd name="connsiteX75" fmla="*/ 4770687 w 4950037"/>
              <a:gd name="connsiteY75" fmla="*/ 3999577 h 6320484"/>
              <a:gd name="connsiteX76" fmla="*/ 4757955 w 4950037"/>
              <a:gd name="connsiteY76" fmla="*/ 4252632 h 6320484"/>
              <a:gd name="connsiteX77" fmla="*/ 4746917 w 4950037"/>
              <a:gd name="connsiteY77" fmla="*/ 4414955 h 6320484"/>
              <a:gd name="connsiteX78" fmla="*/ 4656537 w 4950037"/>
              <a:gd name="connsiteY78" fmla="*/ 6050064 h 6320484"/>
              <a:gd name="connsiteX79" fmla="*/ 4661812 w 4950037"/>
              <a:gd name="connsiteY79" fmla="*/ 6086684 h 6320484"/>
              <a:gd name="connsiteX80" fmla="*/ 4665332 w 4950037"/>
              <a:gd name="connsiteY80" fmla="*/ 6121067 h 6320484"/>
              <a:gd name="connsiteX81" fmla="*/ 4668152 w 4950037"/>
              <a:gd name="connsiteY81" fmla="*/ 6221142 h 6320484"/>
              <a:gd name="connsiteX82" fmla="*/ 4649673 w 4950037"/>
              <a:gd name="connsiteY82" fmla="*/ 6255466 h 6320484"/>
              <a:gd name="connsiteX83" fmla="*/ 4645040 w 4950037"/>
              <a:gd name="connsiteY83" fmla="*/ 6258160 h 6320484"/>
              <a:gd name="connsiteX84" fmla="*/ 4641598 w 4950037"/>
              <a:gd name="connsiteY84" fmla="*/ 6320461 h 6320484"/>
              <a:gd name="connsiteX85" fmla="*/ 724747 w 4950037"/>
              <a:gd name="connsiteY85" fmla="*/ 6068362 h 6320484"/>
              <a:gd name="connsiteX86" fmla="*/ 415706 w 4950037"/>
              <a:gd name="connsiteY86" fmla="*/ 6051307 h 6320484"/>
              <a:gd name="connsiteX87" fmla="*/ 420012 w 4950037"/>
              <a:gd name="connsiteY87" fmla="*/ 6011137 h 6320484"/>
              <a:gd name="connsiteX88" fmla="*/ 424214 w 4950037"/>
              <a:gd name="connsiteY88" fmla="*/ 6004548 h 6320484"/>
              <a:gd name="connsiteX89" fmla="*/ 424482 w 4950037"/>
              <a:gd name="connsiteY89" fmla="*/ 6001808 h 6320484"/>
              <a:gd name="connsiteX90" fmla="*/ 424751 w 4950037"/>
              <a:gd name="connsiteY90" fmla="*/ 5999066 h 6320484"/>
              <a:gd name="connsiteX91" fmla="*/ 425286 w 4950037"/>
              <a:gd name="connsiteY91" fmla="*/ 5993584 h 6320484"/>
              <a:gd name="connsiteX92" fmla="*/ 424972 w 4950037"/>
              <a:gd name="connsiteY92" fmla="*/ 5987694 h 6320484"/>
              <a:gd name="connsiteX93" fmla="*/ 424390 w 4950037"/>
              <a:gd name="connsiteY93" fmla="*/ 5984546 h 6320484"/>
              <a:gd name="connsiteX94" fmla="*/ 424659 w 4950037"/>
              <a:gd name="connsiteY94" fmla="*/ 5981803 h 6320484"/>
              <a:gd name="connsiteX95" fmla="*/ 424344 w 4950037"/>
              <a:gd name="connsiteY95" fmla="*/ 5975914 h 6320484"/>
              <a:gd name="connsiteX96" fmla="*/ 423763 w 4950037"/>
              <a:gd name="connsiteY96" fmla="*/ 5972765 h 6320484"/>
              <a:gd name="connsiteX97" fmla="*/ 423136 w 4950037"/>
              <a:gd name="connsiteY97" fmla="*/ 5960984 h 6320484"/>
              <a:gd name="connsiteX98" fmla="*/ 422554 w 4950037"/>
              <a:gd name="connsiteY98" fmla="*/ 5957836 h 6320484"/>
              <a:gd name="connsiteX99" fmla="*/ 422821 w 4950037"/>
              <a:gd name="connsiteY99" fmla="*/ 5955094 h 6320484"/>
              <a:gd name="connsiteX100" fmla="*/ 421392 w 4950037"/>
              <a:gd name="connsiteY100" fmla="*/ 5951537 h 6320484"/>
              <a:gd name="connsiteX101" fmla="*/ 426782 w 4950037"/>
              <a:gd name="connsiteY101" fmla="*/ 5888089 h 6320484"/>
              <a:gd name="connsiteX102" fmla="*/ 448292 w 4950037"/>
              <a:gd name="connsiteY102" fmla="*/ 5480986 h 6320484"/>
              <a:gd name="connsiteX103" fmla="*/ 330530 w 4950037"/>
              <a:gd name="connsiteY103" fmla="*/ 5480986 h 6320484"/>
              <a:gd name="connsiteX104" fmla="*/ 330530 w 4950037"/>
              <a:gd name="connsiteY104" fmla="*/ 5395293 h 6320484"/>
              <a:gd name="connsiteX105" fmla="*/ 326057 w 4950037"/>
              <a:gd name="connsiteY105" fmla="*/ 5474970 h 6320484"/>
              <a:gd name="connsiteX106" fmla="*/ 270547 w 4950037"/>
              <a:gd name="connsiteY106" fmla="*/ 5477941 h 6320484"/>
              <a:gd name="connsiteX107" fmla="*/ 270474 w 4950037"/>
              <a:gd name="connsiteY107" fmla="*/ 5437541 h 6320484"/>
              <a:gd name="connsiteX108" fmla="*/ 273937 w 4950037"/>
              <a:gd name="connsiteY108" fmla="*/ 5430535 h 6320484"/>
              <a:gd name="connsiteX109" fmla="*/ 273907 w 4950037"/>
              <a:gd name="connsiteY109" fmla="*/ 5427782 h 6320484"/>
              <a:gd name="connsiteX110" fmla="*/ 273877 w 4950037"/>
              <a:gd name="connsiteY110" fmla="*/ 5425027 h 6320484"/>
              <a:gd name="connsiteX111" fmla="*/ 273815 w 4950037"/>
              <a:gd name="connsiteY111" fmla="*/ 5419519 h 6320484"/>
              <a:gd name="connsiteX112" fmla="*/ 272864 w 4950037"/>
              <a:gd name="connsiteY112" fmla="*/ 5413698 h 6320484"/>
              <a:gd name="connsiteX113" fmla="*/ 271946 w 4950037"/>
              <a:gd name="connsiteY113" fmla="*/ 5410631 h 6320484"/>
              <a:gd name="connsiteX114" fmla="*/ 271914 w 4950037"/>
              <a:gd name="connsiteY114" fmla="*/ 5407876 h 6320484"/>
              <a:gd name="connsiteX115" fmla="*/ 270963 w 4950037"/>
              <a:gd name="connsiteY115" fmla="*/ 5402055 h 6320484"/>
              <a:gd name="connsiteX116" fmla="*/ 270045 w 4950037"/>
              <a:gd name="connsiteY116" fmla="*/ 5398988 h 6320484"/>
              <a:gd name="connsiteX117" fmla="*/ 268144 w 4950037"/>
              <a:gd name="connsiteY117" fmla="*/ 5387344 h 6320484"/>
              <a:gd name="connsiteX118" fmla="*/ 267225 w 4950037"/>
              <a:gd name="connsiteY118" fmla="*/ 5384278 h 6320484"/>
              <a:gd name="connsiteX119" fmla="*/ 267193 w 4950037"/>
              <a:gd name="connsiteY119" fmla="*/ 5381523 h 6320484"/>
              <a:gd name="connsiteX120" fmla="*/ 265387 w 4950037"/>
              <a:gd name="connsiteY120" fmla="*/ 5378142 h 6320484"/>
              <a:gd name="connsiteX121" fmla="*/ 263868 w 4950037"/>
              <a:gd name="connsiteY121" fmla="*/ 5314483 h 6320484"/>
              <a:gd name="connsiteX122" fmla="*/ 192697 w 4950037"/>
              <a:gd name="connsiteY122" fmla="*/ 4040419 h 6320484"/>
              <a:gd name="connsiteX123" fmla="*/ 0 w 4950037"/>
              <a:gd name="connsiteY123" fmla="*/ 208389 h 6320484"/>
              <a:gd name="connsiteX124" fmla="*/ 2990554 w 4950037"/>
              <a:gd name="connsiteY124" fmla="*/ 54813 h 6320484"/>
              <a:gd name="connsiteX125" fmla="*/ 3816982 w 4950037"/>
              <a:gd name="connsiteY125" fmla="*/ 20020 h 6320484"/>
              <a:gd name="connsiteX126" fmla="*/ 4188628 w 4950037"/>
              <a:gd name="connsiteY126" fmla="*/ 0 h 6320484"/>
              <a:gd name="connsiteX0" fmla="*/ 4188628 w 4950037"/>
              <a:gd name="connsiteY0" fmla="*/ 0 h 6320484"/>
              <a:gd name="connsiteX1" fmla="*/ 4218584 w 4950037"/>
              <a:gd name="connsiteY1" fmla="*/ 18617 h 6320484"/>
              <a:gd name="connsiteX2" fmla="*/ 4220262 w 4950037"/>
              <a:gd name="connsiteY2" fmla="*/ 50299 h 6320484"/>
              <a:gd name="connsiteX3" fmla="*/ 4223339 w 4950037"/>
              <a:gd name="connsiteY3" fmla="*/ 51686 h 6320484"/>
              <a:gd name="connsiteX4" fmla="*/ 4243015 w 4950037"/>
              <a:gd name="connsiteY4" fmla="*/ 81229 h 6320484"/>
              <a:gd name="connsiteX5" fmla="*/ 4227211 w 4950037"/>
              <a:gd name="connsiteY5" fmla="*/ 140805 h 6320484"/>
              <a:gd name="connsiteX6" fmla="*/ 4226312 w 4950037"/>
              <a:gd name="connsiteY6" fmla="*/ 164608 h 6320484"/>
              <a:gd name="connsiteX7" fmla="*/ 4231134 w 4950037"/>
              <a:gd name="connsiteY7" fmla="*/ 255748 h 6320484"/>
              <a:gd name="connsiteX8" fmla="*/ 4235510 w 4950037"/>
              <a:gd name="connsiteY8" fmla="*/ 301854 h 6320484"/>
              <a:gd name="connsiteX9" fmla="*/ 4235520 w 4950037"/>
              <a:gd name="connsiteY9" fmla="*/ 330418 h 6320484"/>
              <a:gd name="connsiteX10" fmla="*/ 4235309 w 4950037"/>
              <a:gd name="connsiteY10" fmla="*/ 334638 h 6320484"/>
              <a:gd name="connsiteX11" fmla="*/ 4247535 w 4950037"/>
              <a:gd name="connsiteY11" fmla="*/ 565647 h 6320484"/>
              <a:gd name="connsiteX12" fmla="*/ 4249754 w 4950037"/>
              <a:gd name="connsiteY12" fmla="*/ 570257 h 6320484"/>
              <a:gd name="connsiteX13" fmla="*/ 4250201 w 4950037"/>
              <a:gd name="connsiteY13" fmla="*/ 594124 h 6320484"/>
              <a:gd name="connsiteX14" fmla="*/ 4249458 w 4950037"/>
              <a:gd name="connsiteY14" fmla="*/ 602018 h 6320484"/>
              <a:gd name="connsiteX15" fmla="*/ 4255354 w 4950037"/>
              <a:gd name="connsiteY15" fmla="*/ 713405 h 6320484"/>
              <a:gd name="connsiteX16" fmla="*/ 4257507 w 4950037"/>
              <a:gd name="connsiteY16" fmla="*/ 714073 h 6320484"/>
              <a:gd name="connsiteX17" fmla="*/ 4265497 w 4950037"/>
              <a:gd name="connsiteY17" fmla="*/ 749513 h 6320484"/>
              <a:gd name="connsiteX18" fmla="*/ 4271401 w 4950037"/>
              <a:gd name="connsiteY18" fmla="*/ 847749 h 6320484"/>
              <a:gd name="connsiteX19" fmla="*/ 4270503 w 4950037"/>
              <a:gd name="connsiteY19" fmla="*/ 861235 h 6320484"/>
              <a:gd name="connsiteX20" fmla="*/ 4270699 w 4950037"/>
              <a:gd name="connsiteY20" fmla="*/ 865719 h 6320484"/>
              <a:gd name="connsiteX21" fmla="*/ 4285322 w 4950037"/>
              <a:gd name="connsiteY21" fmla="*/ 987895 h 6320484"/>
              <a:gd name="connsiteX22" fmla="*/ 4532772 w 4950037"/>
              <a:gd name="connsiteY22" fmla="*/ 1009893 h 6320484"/>
              <a:gd name="connsiteX23" fmla="*/ 4904400 w 4950037"/>
              <a:gd name="connsiteY23" fmla="*/ 1030269 h 6320484"/>
              <a:gd name="connsiteX24" fmla="*/ 4932162 w 4950037"/>
              <a:gd name="connsiteY24" fmla="*/ 1052023 h 6320484"/>
              <a:gd name="connsiteX25" fmla="*/ 4930395 w 4950037"/>
              <a:gd name="connsiteY25" fmla="*/ 1083700 h 6320484"/>
              <a:gd name="connsiteX26" fmla="*/ 4933305 w 4950037"/>
              <a:gd name="connsiteY26" fmla="*/ 1085413 h 6320484"/>
              <a:gd name="connsiteX27" fmla="*/ 4949662 w 4950037"/>
              <a:gd name="connsiteY27" fmla="*/ 1116915 h 6320484"/>
              <a:gd name="connsiteX28" fmla="*/ 4927494 w 4950037"/>
              <a:gd name="connsiteY28" fmla="*/ 1174426 h 6320484"/>
              <a:gd name="connsiteX29" fmla="*/ 4924021 w 4950037"/>
              <a:gd name="connsiteY29" fmla="*/ 1197992 h 6320484"/>
              <a:gd name="connsiteX30" fmla="*/ 4918937 w 4950037"/>
              <a:gd name="connsiteY30" fmla="*/ 1289117 h 6320484"/>
              <a:gd name="connsiteX31" fmla="*/ 4918290 w 4950037"/>
              <a:gd name="connsiteY31" fmla="*/ 1335426 h 6320484"/>
              <a:gd name="connsiteX32" fmla="*/ 4915204 w 4950037"/>
              <a:gd name="connsiteY32" fmla="*/ 1363823 h 6320484"/>
              <a:gd name="connsiteX33" fmla="*/ 4914538 w 4950037"/>
              <a:gd name="connsiteY33" fmla="*/ 1367995 h 6320484"/>
              <a:gd name="connsiteX34" fmla="*/ 4901655 w 4950037"/>
              <a:gd name="connsiteY34" fmla="*/ 1598968 h 6320484"/>
              <a:gd name="connsiteX35" fmla="*/ 4903361 w 4950037"/>
              <a:gd name="connsiteY35" fmla="*/ 1603791 h 6320484"/>
              <a:gd name="connsiteX36" fmla="*/ 4901219 w 4950037"/>
              <a:gd name="connsiteY36" fmla="*/ 1627566 h 6320484"/>
              <a:gd name="connsiteX37" fmla="*/ 4899626 w 4950037"/>
              <a:gd name="connsiteY37" fmla="*/ 1635333 h 6320484"/>
              <a:gd name="connsiteX38" fmla="*/ 4893414 w 4950037"/>
              <a:gd name="connsiteY38" fmla="*/ 1746703 h 6320484"/>
              <a:gd name="connsiteX39" fmla="*/ 4895482 w 4950037"/>
              <a:gd name="connsiteY39" fmla="*/ 1747601 h 6320484"/>
              <a:gd name="connsiteX40" fmla="*/ 4899584 w 4950037"/>
              <a:gd name="connsiteY40" fmla="*/ 1783699 h 6320484"/>
              <a:gd name="connsiteX41" fmla="*/ 4894806 w 4950037"/>
              <a:gd name="connsiteY41" fmla="*/ 1881995 h 6320484"/>
              <a:gd name="connsiteX42" fmla="*/ 4894702 w 4950037"/>
              <a:gd name="connsiteY42" fmla="*/ 1940154 h 6320484"/>
              <a:gd name="connsiteX43" fmla="*/ 4898986 w 4950037"/>
              <a:gd name="connsiteY43" fmla="*/ 1961221 h 6320484"/>
              <a:gd name="connsiteX44" fmla="*/ 4902063 w 4950037"/>
              <a:gd name="connsiteY44" fmla="*/ 1991332 h 6320484"/>
              <a:gd name="connsiteX45" fmla="*/ 4910843 w 4950037"/>
              <a:gd name="connsiteY45" fmla="*/ 2043680 h 6320484"/>
              <a:gd name="connsiteX46" fmla="*/ 4913111 w 4950037"/>
              <a:gd name="connsiteY46" fmla="*/ 2093780 h 6320484"/>
              <a:gd name="connsiteX47" fmla="*/ 4912235 w 4950037"/>
              <a:gd name="connsiteY47" fmla="*/ 2127331 h 6320484"/>
              <a:gd name="connsiteX48" fmla="*/ 4911774 w 4950037"/>
              <a:gd name="connsiteY48" fmla="*/ 2132180 h 6320484"/>
              <a:gd name="connsiteX49" fmla="*/ 4902693 w 4950037"/>
              <a:gd name="connsiteY49" fmla="*/ 2171984 h 6320484"/>
              <a:gd name="connsiteX50" fmla="*/ 4905943 w 4950037"/>
              <a:gd name="connsiteY50" fmla="*/ 2175920 h 6320484"/>
              <a:gd name="connsiteX51" fmla="*/ 4908773 w 4950037"/>
              <a:gd name="connsiteY51" fmla="*/ 2188707 h 6320484"/>
              <a:gd name="connsiteX52" fmla="*/ 4904052 w 4950037"/>
              <a:gd name="connsiteY52" fmla="*/ 2199268 h 6320484"/>
              <a:gd name="connsiteX53" fmla="*/ 4893911 w 4950037"/>
              <a:gd name="connsiteY53" fmla="*/ 2249378 h 6320484"/>
              <a:gd name="connsiteX54" fmla="*/ 4883060 w 4950037"/>
              <a:gd name="connsiteY54" fmla="*/ 2322907 h 6320484"/>
              <a:gd name="connsiteX55" fmla="*/ 4878199 w 4950037"/>
              <a:gd name="connsiteY55" fmla="*/ 2333841 h 6320484"/>
              <a:gd name="connsiteX56" fmla="*/ 4863832 w 4950037"/>
              <a:gd name="connsiteY56" fmla="*/ 2405746 h 6320484"/>
              <a:gd name="connsiteX57" fmla="*/ 4860132 w 4950037"/>
              <a:gd name="connsiteY57" fmla="*/ 2443689 h 6320484"/>
              <a:gd name="connsiteX58" fmla="*/ 4863777 w 4950037"/>
              <a:gd name="connsiteY58" fmla="*/ 2448134 h 6320484"/>
              <a:gd name="connsiteX59" fmla="*/ 4862134 w 4950037"/>
              <a:gd name="connsiteY59" fmla="*/ 2459306 h 6320484"/>
              <a:gd name="connsiteX60" fmla="*/ 4862544 w 4950037"/>
              <a:gd name="connsiteY60" fmla="*/ 2462358 h 6320484"/>
              <a:gd name="connsiteX61" fmla="*/ 4864049 w 4950037"/>
              <a:gd name="connsiteY61" fmla="*/ 2479770 h 6320484"/>
              <a:gd name="connsiteX62" fmla="*/ 4852627 w 4950037"/>
              <a:gd name="connsiteY62" fmla="*/ 2514583 h 6320484"/>
              <a:gd name="connsiteX63" fmla="*/ 4850576 w 4950037"/>
              <a:gd name="connsiteY63" fmla="*/ 2514709 h 6320484"/>
              <a:gd name="connsiteX64" fmla="*/ 4842113 w 4950037"/>
              <a:gd name="connsiteY64" fmla="*/ 2666439 h 6320484"/>
              <a:gd name="connsiteX65" fmla="*/ 4850768 w 4950037"/>
              <a:gd name="connsiteY65" fmla="*/ 2690544 h 6320484"/>
              <a:gd name="connsiteX66" fmla="*/ 4853036 w 4950037"/>
              <a:gd name="connsiteY66" fmla="*/ 2740646 h 6320484"/>
              <a:gd name="connsiteX67" fmla="*/ 4852159 w 4950037"/>
              <a:gd name="connsiteY67" fmla="*/ 2774197 h 6320484"/>
              <a:gd name="connsiteX68" fmla="*/ 4851699 w 4950037"/>
              <a:gd name="connsiteY68" fmla="*/ 2779045 h 6320484"/>
              <a:gd name="connsiteX69" fmla="*/ 4842617 w 4950037"/>
              <a:gd name="connsiteY69" fmla="*/ 2818850 h 6320484"/>
              <a:gd name="connsiteX70" fmla="*/ 4845868 w 4950037"/>
              <a:gd name="connsiteY70" fmla="*/ 2822786 h 6320484"/>
              <a:gd name="connsiteX71" fmla="*/ 4848697 w 4950037"/>
              <a:gd name="connsiteY71" fmla="*/ 2835573 h 6320484"/>
              <a:gd name="connsiteX72" fmla="*/ 4843976 w 4950037"/>
              <a:gd name="connsiteY72" fmla="*/ 2846133 h 6320484"/>
              <a:gd name="connsiteX73" fmla="*/ 4833835 w 4950037"/>
              <a:gd name="connsiteY73" fmla="*/ 2896246 h 6320484"/>
              <a:gd name="connsiteX74" fmla="*/ 4826535 w 4950037"/>
              <a:gd name="connsiteY74" fmla="*/ 2945711 h 6320484"/>
              <a:gd name="connsiteX75" fmla="*/ 4770687 w 4950037"/>
              <a:gd name="connsiteY75" fmla="*/ 3999577 h 6320484"/>
              <a:gd name="connsiteX76" fmla="*/ 4757955 w 4950037"/>
              <a:gd name="connsiteY76" fmla="*/ 4252632 h 6320484"/>
              <a:gd name="connsiteX77" fmla="*/ 4746917 w 4950037"/>
              <a:gd name="connsiteY77" fmla="*/ 4414955 h 6320484"/>
              <a:gd name="connsiteX78" fmla="*/ 4656537 w 4950037"/>
              <a:gd name="connsiteY78" fmla="*/ 6050064 h 6320484"/>
              <a:gd name="connsiteX79" fmla="*/ 4661812 w 4950037"/>
              <a:gd name="connsiteY79" fmla="*/ 6086684 h 6320484"/>
              <a:gd name="connsiteX80" fmla="*/ 4665332 w 4950037"/>
              <a:gd name="connsiteY80" fmla="*/ 6121067 h 6320484"/>
              <a:gd name="connsiteX81" fmla="*/ 4668152 w 4950037"/>
              <a:gd name="connsiteY81" fmla="*/ 6221142 h 6320484"/>
              <a:gd name="connsiteX82" fmla="*/ 4649673 w 4950037"/>
              <a:gd name="connsiteY82" fmla="*/ 6255466 h 6320484"/>
              <a:gd name="connsiteX83" fmla="*/ 4645040 w 4950037"/>
              <a:gd name="connsiteY83" fmla="*/ 6258160 h 6320484"/>
              <a:gd name="connsiteX84" fmla="*/ 4641598 w 4950037"/>
              <a:gd name="connsiteY84" fmla="*/ 6320461 h 6320484"/>
              <a:gd name="connsiteX85" fmla="*/ 724747 w 4950037"/>
              <a:gd name="connsiteY85" fmla="*/ 6068362 h 6320484"/>
              <a:gd name="connsiteX86" fmla="*/ 415706 w 4950037"/>
              <a:gd name="connsiteY86" fmla="*/ 6051307 h 6320484"/>
              <a:gd name="connsiteX87" fmla="*/ 420012 w 4950037"/>
              <a:gd name="connsiteY87" fmla="*/ 6011137 h 6320484"/>
              <a:gd name="connsiteX88" fmla="*/ 424214 w 4950037"/>
              <a:gd name="connsiteY88" fmla="*/ 6004548 h 6320484"/>
              <a:gd name="connsiteX89" fmla="*/ 424482 w 4950037"/>
              <a:gd name="connsiteY89" fmla="*/ 6001808 h 6320484"/>
              <a:gd name="connsiteX90" fmla="*/ 424751 w 4950037"/>
              <a:gd name="connsiteY90" fmla="*/ 5999066 h 6320484"/>
              <a:gd name="connsiteX91" fmla="*/ 425286 w 4950037"/>
              <a:gd name="connsiteY91" fmla="*/ 5993584 h 6320484"/>
              <a:gd name="connsiteX92" fmla="*/ 424972 w 4950037"/>
              <a:gd name="connsiteY92" fmla="*/ 5987694 h 6320484"/>
              <a:gd name="connsiteX93" fmla="*/ 424390 w 4950037"/>
              <a:gd name="connsiteY93" fmla="*/ 5984546 h 6320484"/>
              <a:gd name="connsiteX94" fmla="*/ 424659 w 4950037"/>
              <a:gd name="connsiteY94" fmla="*/ 5981803 h 6320484"/>
              <a:gd name="connsiteX95" fmla="*/ 424344 w 4950037"/>
              <a:gd name="connsiteY95" fmla="*/ 5975914 h 6320484"/>
              <a:gd name="connsiteX96" fmla="*/ 423763 w 4950037"/>
              <a:gd name="connsiteY96" fmla="*/ 5972765 h 6320484"/>
              <a:gd name="connsiteX97" fmla="*/ 423136 w 4950037"/>
              <a:gd name="connsiteY97" fmla="*/ 5960984 h 6320484"/>
              <a:gd name="connsiteX98" fmla="*/ 422554 w 4950037"/>
              <a:gd name="connsiteY98" fmla="*/ 5957836 h 6320484"/>
              <a:gd name="connsiteX99" fmla="*/ 422821 w 4950037"/>
              <a:gd name="connsiteY99" fmla="*/ 5955094 h 6320484"/>
              <a:gd name="connsiteX100" fmla="*/ 421392 w 4950037"/>
              <a:gd name="connsiteY100" fmla="*/ 5951537 h 6320484"/>
              <a:gd name="connsiteX101" fmla="*/ 426782 w 4950037"/>
              <a:gd name="connsiteY101" fmla="*/ 5888089 h 6320484"/>
              <a:gd name="connsiteX102" fmla="*/ 448292 w 4950037"/>
              <a:gd name="connsiteY102" fmla="*/ 5480986 h 6320484"/>
              <a:gd name="connsiteX103" fmla="*/ 330530 w 4950037"/>
              <a:gd name="connsiteY103" fmla="*/ 5480986 h 6320484"/>
              <a:gd name="connsiteX104" fmla="*/ 330530 w 4950037"/>
              <a:gd name="connsiteY104" fmla="*/ 5395293 h 6320484"/>
              <a:gd name="connsiteX105" fmla="*/ 326057 w 4950037"/>
              <a:gd name="connsiteY105" fmla="*/ 5474970 h 6320484"/>
              <a:gd name="connsiteX106" fmla="*/ 270547 w 4950037"/>
              <a:gd name="connsiteY106" fmla="*/ 5477941 h 6320484"/>
              <a:gd name="connsiteX107" fmla="*/ 270474 w 4950037"/>
              <a:gd name="connsiteY107" fmla="*/ 5437541 h 6320484"/>
              <a:gd name="connsiteX108" fmla="*/ 273937 w 4950037"/>
              <a:gd name="connsiteY108" fmla="*/ 5430535 h 6320484"/>
              <a:gd name="connsiteX109" fmla="*/ 273907 w 4950037"/>
              <a:gd name="connsiteY109" fmla="*/ 5427782 h 6320484"/>
              <a:gd name="connsiteX110" fmla="*/ 273877 w 4950037"/>
              <a:gd name="connsiteY110" fmla="*/ 5425027 h 6320484"/>
              <a:gd name="connsiteX111" fmla="*/ 273815 w 4950037"/>
              <a:gd name="connsiteY111" fmla="*/ 5419519 h 6320484"/>
              <a:gd name="connsiteX112" fmla="*/ 272864 w 4950037"/>
              <a:gd name="connsiteY112" fmla="*/ 5413698 h 6320484"/>
              <a:gd name="connsiteX113" fmla="*/ 271946 w 4950037"/>
              <a:gd name="connsiteY113" fmla="*/ 5410631 h 6320484"/>
              <a:gd name="connsiteX114" fmla="*/ 271914 w 4950037"/>
              <a:gd name="connsiteY114" fmla="*/ 5407876 h 6320484"/>
              <a:gd name="connsiteX115" fmla="*/ 270963 w 4950037"/>
              <a:gd name="connsiteY115" fmla="*/ 5402055 h 6320484"/>
              <a:gd name="connsiteX116" fmla="*/ 270045 w 4950037"/>
              <a:gd name="connsiteY116" fmla="*/ 5398988 h 6320484"/>
              <a:gd name="connsiteX117" fmla="*/ 268144 w 4950037"/>
              <a:gd name="connsiteY117" fmla="*/ 5387344 h 6320484"/>
              <a:gd name="connsiteX118" fmla="*/ 267225 w 4950037"/>
              <a:gd name="connsiteY118" fmla="*/ 5384278 h 6320484"/>
              <a:gd name="connsiteX119" fmla="*/ 267193 w 4950037"/>
              <a:gd name="connsiteY119" fmla="*/ 5381523 h 6320484"/>
              <a:gd name="connsiteX120" fmla="*/ 265387 w 4950037"/>
              <a:gd name="connsiteY120" fmla="*/ 5378142 h 6320484"/>
              <a:gd name="connsiteX121" fmla="*/ 263868 w 4950037"/>
              <a:gd name="connsiteY121" fmla="*/ 5314483 h 6320484"/>
              <a:gd name="connsiteX122" fmla="*/ 192697 w 4950037"/>
              <a:gd name="connsiteY122" fmla="*/ 4040419 h 6320484"/>
              <a:gd name="connsiteX123" fmla="*/ 0 w 4950037"/>
              <a:gd name="connsiteY123" fmla="*/ 208389 h 6320484"/>
              <a:gd name="connsiteX124" fmla="*/ 2990554 w 4950037"/>
              <a:gd name="connsiteY124" fmla="*/ 54813 h 6320484"/>
              <a:gd name="connsiteX125" fmla="*/ 3816982 w 4950037"/>
              <a:gd name="connsiteY125" fmla="*/ 20020 h 6320484"/>
              <a:gd name="connsiteX126" fmla="*/ 4188628 w 4950037"/>
              <a:gd name="connsiteY126" fmla="*/ 0 h 632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950037" h="6320484">
                <a:moveTo>
                  <a:pt x="4188628" y="0"/>
                </a:moveTo>
                <a:lnTo>
                  <a:pt x="4218584" y="18617"/>
                </a:lnTo>
                <a:cubicBezTo>
                  <a:pt x="4219144" y="29179"/>
                  <a:pt x="4219703" y="39738"/>
                  <a:pt x="4220262" y="50299"/>
                </a:cubicBezTo>
                <a:lnTo>
                  <a:pt x="4223339" y="51686"/>
                </a:lnTo>
                <a:cubicBezTo>
                  <a:pt x="4233026" y="52344"/>
                  <a:pt x="4240723" y="38432"/>
                  <a:pt x="4243015" y="81229"/>
                </a:cubicBezTo>
                <a:cubicBezTo>
                  <a:pt x="4234697" y="102698"/>
                  <a:pt x="4229805" y="122275"/>
                  <a:pt x="4227211" y="140805"/>
                </a:cubicBezTo>
                <a:cubicBezTo>
                  <a:pt x="4226911" y="148739"/>
                  <a:pt x="4226612" y="156674"/>
                  <a:pt x="4226312" y="164608"/>
                </a:cubicBezTo>
                <a:lnTo>
                  <a:pt x="4231134" y="255748"/>
                </a:lnTo>
                <a:lnTo>
                  <a:pt x="4235510" y="301854"/>
                </a:lnTo>
                <a:cubicBezTo>
                  <a:pt x="4235774" y="306767"/>
                  <a:pt x="4235830" y="317329"/>
                  <a:pt x="4235520" y="330418"/>
                </a:cubicBezTo>
                <a:cubicBezTo>
                  <a:pt x="4235450" y="331825"/>
                  <a:pt x="4235379" y="333231"/>
                  <a:pt x="4235309" y="334638"/>
                </a:cubicBezTo>
                <a:lnTo>
                  <a:pt x="4247535" y="565647"/>
                </a:lnTo>
                <a:lnTo>
                  <a:pt x="4249754" y="570257"/>
                </a:lnTo>
                <a:cubicBezTo>
                  <a:pt x="4251066" y="577685"/>
                  <a:pt x="4250868" y="585797"/>
                  <a:pt x="4250201" y="594124"/>
                </a:cubicBezTo>
                <a:cubicBezTo>
                  <a:pt x="4249953" y="596755"/>
                  <a:pt x="4249706" y="599387"/>
                  <a:pt x="4249458" y="602018"/>
                </a:cubicBezTo>
                <a:lnTo>
                  <a:pt x="4255354" y="713405"/>
                </a:lnTo>
                <a:lnTo>
                  <a:pt x="4257507" y="714073"/>
                </a:lnTo>
                <a:cubicBezTo>
                  <a:pt x="4259621" y="720223"/>
                  <a:pt x="4263181" y="727235"/>
                  <a:pt x="4265497" y="749513"/>
                </a:cubicBezTo>
                <a:cubicBezTo>
                  <a:pt x="4257720" y="777760"/>
                  <a:pt x="4282009" y="812594"/>
                  <a:pt x="4271401" y="847749"/>
                </a:cubicBezTo>
                <a:cubicBezTo>
                  <a:pt x="4270815" y="850939"/>
                  <a:pt x="4270519" y="855734"/>
                  <a:pt x="4270503" y="861235"/>
                </a:cubicBezTo>
                <a:cubicBezTo>
                  <a:pt x="4270568" y="862730"/>
                  <a:pt x="4270634" y="864224"/>
                  <a:pt x="4270699" y="865719"/>
                </a:cubicBezTo>
                <a:lnTo>
                  <a:pt x="4285322" y="987895"/>
                </a:lnTo>
                <a:lnTo>
                  <a:pt x="4532772" y="1009893"/>
                </a:lnTo>
                <a:lnTo>
                  <a:pt x="4904400" y="1030269"/>
                </a:lnTo>
                <a:lnTo>
                  <a:pt x="4932162" y="1052023"/>
                </a:lnTo>
                <a:lnTo>
                  <a:pt x="4930395" y="1083700"/>
                </a:lnTo>
                <a:lnTo>
                  <a:pt x="4933305" y="1085413"/>
                </a:lnTo>
                <a:cubicBezTo>
                  <a:pt x="4942862" y="1087116"/>
                  <a:pt x="4952022" y="1074120"/>
                  <a:pt x="4949662" y="1116915"/>
                </a:cubicBezTo>
                <a:cubicBezTo>
                  <a:pt x="4939066" y="1137355"/>
                  <a:pt x="4932081" y="1156286"/>
                  <a:pt x="4927494" y="1174426"/>
                </a:cubicBezTo>
                <a:lnTo>
                  <a:pt x="4924021" y="1197992"/>
                </a:lnTo>
                <a:lnTo>
                  <a:pt x="4918937" y="1289117"/>
                </a:lnTo>
                <a:cubicBezTo>
                  <a:pt x="4918721" y="1304553"/>
                  <a:pt x="4918506" y="1319990"/>
                  <a:pt x="4918290" y="1335426"/>
                </a:cubicBezTo>
                <a:cubicBezTo>
                  <a:pt x="4918020" y="1340340"/>
                  <a:pt x="4916931" y="1350844"/>
                  <a:pt x="4915204" y="1363823"/>
                </a:cubicBezTo>
                <a:lnTo>
                  <a:pt x="4914538" y="1367995"/>
                </a:lnTo>
                <a:lnTo>
                  <a:pt x="4901655" y="1598968"/>
                </a:lnTo>
                <a:lnTo>
                  <a:pt x="4903361" y="1603791"/>
                </a:lnTo>
                <a:cubicBezTo>
                  <a:pt x="4903861" y="1611318"/>
                  <a:pt x="4902784" y="1619361"/>
                  <a:pt x="4901219" y="1627566"/>
                </a:cubicBezTo>
                <a:lnTo>
                  <a:pt x="4899626" y="1635333"/>
                </a:lnTo>
                <a:lnTo>
                  <a:pt x="4893414" y="1746703"/>
                </a:lnTo>
                <a:lnTo>
                  <a:pt x="4895482" y="1747601"/>
                </a:lnTo>
                <a:cubicBezTo>
                  <a:pt x="4896917" y="1753944"/>
                  <a:pt x="4899696" y="1761300"/>
                  <a:pt x="4899584" y="1783699"/>
                </a:cubicBezTo>
                <a:cubicBezTo>
                  <a:pt x="4888791" y="1810936"/>
                  <a:pt x="4909162" y="1848198"/>
                  <a:pt x="4894806" y="1881995"/>
                </a:cubicBezTo>
                <a:cubicBezTo>
                  <a:pt x="4891095" y="1894424"/>
                  <a:pt x="4889211" y="1932888"/>
                  <a:pt x="4894702" y="1940154"/>
                </a:cubicBezTo>
                <a:cubicBezTo>
                  <a:pt x="4895513" y="1948172"/>
                  <a:pt x="4892867" y="1957532"/>
                  <a:pt x="4898986" y="1961221"/>
                </a:cubicBezTo>
                <a:cubicBezTo>
                  <a:pt x="4906255" y="1967327"/>
                  <a:pt x="4892830" y="1995341"/>
                  <a:pt x="4902063" y="1991332"/>
                </a:cubicBezTo>
                <a:cubicBezTo>
                  <a:pt x="4892826" y="2011227"/>
                  <a:pt x="4907874" y="2026986"/>
                  <a:pt x="4910843" y="2043680"/>
                </a:cubicBezTo>
                <a:lnTo>
                  <a:pt x="4913111" y="2093780"/>
                </a:lnTo>
                <a:cubicBezTo>
                  <a:pt x="4912819" y="2104963"/>
                  <a:pt x="4912526" y="2116147"/>
                  <a:pt x="4912235" y="2127331"/>
                </a:cubicBezTo>
                <a:cubicBezTo>
                  <a:pt x="4912081" y="2128947"/>
                  <a:pt x="4911927" y="2130563"/>
                  <a:pt x="4911774" y="2132180"/>
                </a:cubicBezTo>
                <a:lnTo>
                  <a:pt x="4902693" y="2171984"/>
                </a:lnTo>
                <a:cubicBezTo>
                  <a:pt x="4903894" y="2172990"/>
                  <a:pt x="4904991" y="2174315"/>
                  <a:pt x="4905943" y="2175920"/>
                </a:cubicBezTo>
                <a:lnTo>
                  <a:pt x="4908773" y="2188707"/>
                </a:lnTo>
                <a:lnTo>
                  <a:pt x="4904052" y="2199268"/>
                </a:lnTo>
                <a:lnTo>
                  <a:pt x="4893911" y="2249378"/>
                </a:lnTo>
                <a:lnTo>
                  <a:pt x="4883060" y="2322907"/>
                </a:lnTo>
                <a:lnTo>
                  <a:pt x="4878199" y="2333841"/>
                </a:lnTo>
                <a:cubicBezTo>
                  <a:pt x="4872134" y="2359072"/>
                  <a:pt x="4875268" y="2390080"/>
                  <a:pt x="4863832" y="2405746"/>
                </a:cubicBezTo>
                <a:lnTo>
                  <a:pt x="4860132" y="2443689"/>
                </a:lnTo>
                <a:lnTo>
                  <a:pt x="4863777" y="2448134"/>
                </a:lnTo>
                <a:lnTo>
                  <a:pt x="4862134" y="2459306"/>
                </a:lnTo>
                <a:cubicBezTo>
                  <a:pt x="4862270" y="2460323"/>
                  <a:pt x="4862408" y="2461340"/>
                  <a:pt x="4862544" y="2462358"/>
                </a:cubicBezTo>
                <a:cubicBezTo>
                  <a:pt x="4863348" y="2468183"/>
                  <a:pt x="4864002" y="2473955"/>
                  <a:pt x="4864049" y="2479770"/>
                </a:cubicBezTo>
                <a:cubicBezTo>
                  <a:pt x="4849538" y="2476510"/>
                  <a:pt x="4855223" y="2505567"/>
                  <a:pt x="4852627" y="2514583"/>
                </a:cubicBezTo>
                <a:lnTo>
                  <a:pt x="4850576" y="2514709"/>
                </a:lnTo>
                <a:lnTo>
                  <a:pt x="4842113" y="2666439"/>
                </a:lnTo>
                <a:lnTo>
                  <a:pt x="4850768" y="2690544"/>
                </a:lnTo>
                <a:lnTo>
                  <a:pt x="4853036" y="2740646"/>
                </a:lnTo>
                <a:cubicBezTo>
                  <a:pt x="4852743" y="2751830"/>
                  <a:pt x="4852452" y="2763013"/>
                  <a:pt x="4852159" y="2774197"/>
                </a:cubicBezTo>
                <a:cubicBezTo>
                  <a:pt x="4852006" y="2775813"/>
                  <a:pt x="4851852" y="2777429"/>
                  <a:pt x="4851699" y="2779045"/>
                </a:cubicBezTo>
                <a:lnTo>
                  <a:pt x="4842617" y="2818850"/>
                </a:lnTo>
                <a:cubicBezTo>
                  <a:pt x="4843819" y="2819856"/>
                  <a:pt x="4844915" y="2821182"/>
                  <a:pt x="4845868" y="2822786"/>
                </a:cubicBezTo>
                <a:lnTo>
                  <a:pt x="4848697" y="2835573"/>
                </a:lnTo>
                <a:lnTo>
                  <a:pt x="4843976" y="2846133"/>
                </a:lnTo>
                <a:lnTo>
                  <a:pt x="4833835" y="2896246"/>
                </a:lnTo>
                <a:lnTo>
                  <a:pt x="4826535" y="2945711"/>
                </a:lnTo>
                <a:cubicBezTo>
                  <a:pt x="4807919" y="3297000"/>
                  <a:pt x="4774287" y="3653361"/>
                  <a:pt x="4770687" y="3999577"/>
                </a:cubicBezTo>
                <a:cubicBezTo>
                  <a:pt x="4767748" y="4078096"/>
                  <a:pt x="4760894" y="4174113"/>
                  <a:pt x="4757955" y="4252632"/>
                </a:cubicBezTo>
                <a:cubicBezTo>
                  <a:pt x="4764534" y="4246730"/>
                  <a:pt x="4754187" y="4396558"/>
                  <a:pt x="4746917" y="4414955"/>
                </a:cubicBezTo>
                <a:lnTo>
                  <a:pt x="4656537" y="6050064"/>
                </a:lnTo>
                <a:lnTo>
                  <a:pt x="4661812" y="6086684"/>
                </a:lnTo>
                <a:cubicBezTo>
                  <a:pt x="4667576" y="6094577"/>
                  <a:pt x="4664275" y="6098656"/>
                  <a:pt x="4665332" y="6121067"/>
                </a:cubicBezTo>
                <a:cubicBezTo>
                  <a:pt x="4666388" y="6143476"/>
                  <a:pt x="4649733" y="6177068"/>
                  <a:pt x="4668152" y="6221142"/>
                </a:cubicBezTo>
                <a:cubicBezTo>
                  <a:pt x="4667735" y="6228689"/>
                  <a:pt x="4658097" y="6246990"/>
                  <a:pt x="4649673" y="6255466"/>
                </a:cubicBezTo>
                <a:lnTo>
                  <a:pt x="4645040" y="6258160"/>
                </a:lnTo>
                <a:cubicBezTo>
                  <a:pt x="4643893" y="6278926"/>
                  <a:pt x="4645845" y="6296913"/>
                  <a:pt x="4641598" y="6320461"/>
                </a:cubicBezTo>
                <a:cubicBezTo>
                  <a:pt x="4535457" y="6322746"/>
                  <a:pt x="2126262" y="6155193"/>
                  <a:pt x="724747" y="6068362"/>
                </a:cubicBezTo>
                <a:lnTo>
                  <a:pt x="415706" y="6051307"/>
                </a:lnTo>
                <a:lnTo>
                  <a:pt x="420012" y="6011137"/>
                </a:lnTo>
                <a:lnTo>
                  <a:pt x="424214" y="6004548"/>
                </a:lnTo>
                <a:cubicBezTo>
                  <a:pt x="424742" y="6003448"/>
                  <a:pt x="424392" y="6002721"/>
                  <a:pt x="424482" y="6001808"/>
                </a:cubicBezTo>
                <a:cubicBezTo>
                  <a:pt x="424572" y="6000894"/>
                  <a:pt x="424661" y="5999980"/>
                  <a:pt x="424751" y="5999066"/>
                </a:cubicBezTo>
                <a:cubicBezTo>
                  <a:pt x="424928" y="5997240"/>
                  <a:pt x="425294" y="5995212"/>
                  <a:pt x="425286" y="5993584"/>
                </a:cubicBezTo>
                <a:cubicBezTo>
                  <a:pt x="425230" y="5983140"/>
                  <a:pt x="424153" y="5996072"/>
                  <a:pt x="424972" y="5987694"/>
                </a:cubicBezTo>
                <a:cubicBezTo>
                  <a:pt x="424779" y="5986644"/>
                  <a:pt x="424455" y="5985762"/>
                  <a:pt x="424390" y="5984546"/>
                </a:cubicBezTo>
                <a:cubicBezTo>
                  <a:pt x="424349" y="5983776"/>
                  <a:pt x="424698" y="5982573"/>
                  <a:pt x="424659" y="5981803"/>
                </a:cubicBezTo>
                <a:cubicBezTo>
                  <a:pt x="424279" y="5974674"/>
                  <a:pt x="423729" y="5982198"/>
                  <a:pt x="424344" y="5975914"/>
                </a:cubicBezTo>
                <a:lnTo>
                  <a:pt x="423763" y="5972765"/>
                </a:lnTo>
                <a:cubicBezTo>
                  <a:pt x="422354" y="5965140"/>
                  <a:pt x="422317" y="5969355"/>
                  <a:pt x="423136" y="5960984"/>
                </a:cubicBezTo>
                <a:cubicBezTo>
                  <a:pt x="422942" y="5959935"/>
                  <a:pt x="422620" y="5959052"/>
                  <a:pt x="422554" y="5957836"/>
                </a:cubicBezTo>
                <a:cubicBezTo>
                  <a:pt x="422513" y="5957067"/>
                  <a:pt x="422944" y="5955758"/>
                  <a:pt x="422821" y="5955094"/>
                </a:cubicBezTo>
                <a:cubicBezTo>
                  <a:pt x="422548" y="5953610"/>
                  <a:pt x="420383" y="5954033"/>
                  <a:pt x="421392" y="5951537"/>
                </a:cubicBezTo>
                <a:lnTo>
                  <a:pt x="426782" y="5888089"/>
                </a:lnTo>
                <a:lnTo>
                  <a:pt x="448292" y="5480986"/>
                </a:lnTo>
                <a:lnTo>
                  <a:pt x="330530" y="5480986"/>
                </a:lnTo>
                <a:lnTo>
                  <a:pt x="330530" y="5395293"/>
                </a:lnTo>
                <a:lnTo>
                  <a:pt x="326057" y="5474970"/>
                </a:lnTo>
                <a:lnTo>
                  <a:pt x="270547" y="5477941"/>
                </a:lnTo>
                <a:cubicBezTo>
                  <a:pt x="270523" y="5464474"/>
                  <a:pt x="270498" y="5451008"/>
                  <a:pt x="270474" y="5437541"/>
                </a:cubicBezTo>
                <a:lnTo>
                  <a:pt x="273937" y="5430535"/>
                </a:lnTo>
                <a:cubicBezTo>
                  <a:pt x="274343" y="5429384"/>
                  <a:pt x="273915" y="5428700"/>
                  <a:pt x="273907" y="5427782"/>
                </a:cubicBezTo>
                <a:cubicBezTo>
                  <a:pt x="273897" y="5426864"/>
                  <a:pt x="273887" y="5425945"/>
                  <a:pt x="273877" y="5425027"/>
                </a:cubicBezTo>
                <a:cubicBezTo>
                  <a:pt x="273855" y="5423193"/>
                  <a:pt x="273998" y="5421136"/>
                  <a:pt x="273815" y="5419519"/>
                </a:cubicBezTo>
                <a:cubicBezTo>
                  <a:pt x="272627" y="5409143"/>
                  <a:pt x="272957" y="5422116"/>
                  <a:pt x="272864" y="5413698"/>
                </a:cubicBezTo>
                <a:cubicBezTo>
                  <a:pt x="272559" y="5412674"/>
                  <a:pt x="272141" y="5411834"/>
                  <a:pt x="271946" y="5410631"/>
                </a:cubicBezTo>
                <a:cubicBezTo>
                  <a:pt x="271820" y="5409871"/>
                  <a:pt x="272037" y="5408637"/>
                  <a:pt x="271914" y="5407876"/>
                </a:cubicBezTo>
                <a:cubicBezTo>
                  <a:pt x="270764" y="5400831"/>
                  <a:pt x="271033" y="5408369"/>
                  <a:pt x="270963" y="5402055"/>
                </a:cubicBezTo>
                <a:lnTo>
                  <a:pt x="270045" y="5398988"/>
                </a:lnTo>
                <a:cubicBezTo>
                  <a:pt x="267817" y="5391561"/>
                  <a:pt x="268237" y="5395755"/>
                  <a:pt x="268144" y="5387344"/>
                </a:cubicBezTo>
                <a:cubicBezTo>
                  <a:pt x="267838" y="5386323"/>
                  <a:pt x="267422" y="5385480"/>
                  <a:pt x="267225" y="5384278"/>
                </a:cubicBezTo>
                <a:cubicBezTo>
                  <a:pt x="267101" y="5383518"/>
                  <a:pt x="267386" y="5382170"/>
                  <a:pt x="267193" y="5381523"/>
                </a:cubicBezTo>
                <a:cubicBezTo>
                  <a:pt x="266761" y="5380078"/>
                  <a:pt x="264654" y="5380733"/>
                  <a:pt x="265387" y="5378142"/>
                </a:cubicBezTo>
                <a:cubicBezTo>
                  <a:pt x="264881" y="5356922"/>
                  <a:pt x="264374" y="5335703"/>
                  <a:pt x="263868" y="5314483"/>
                </a:cubicBezTo>
                <a:lnTo>
                  <a:pt x="192697" y="4040419"/>
                </a:lnTo>
                <a:lnTo>
                  <a:pt x="0" y="208389"/>
                </a:lnTo>
                <a:cubicBezTo>
                  <a:pt x="324854" y="204302"/>
                  <a:pt x="2354390" y="86208"/>
                  <a:pt x="2990554" y="54813"/>
                </a:cubicBezTo>
                <a:lnTo>
                  <a:pt x="3816982" y="20020"/>
                </a:lnTo>
                <a:lnTo>
                  <a:pt x="4188628" y="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fik 4" descr="Ein Bild, das Person, Gruppe, drinnen, jung enthält.&#10;&#10;Automatisch generierte Beschreibung">
            <a:extLst>
              <a:ext uri="{FF2B5EF4-FFF2-40B4-BE49-F238E27FC236}">
                <a16:creationId xmlns:a16="http://schemas.microsoft.com/office/drawing/2014/main" id="{63582809-4924-AA9E-EB7C-DFDBAE417003}"/>
              </a:ext>
            </a:extLst>
          </p:cNvPr>
          <p:cNvPicPr>
            <a:picLocks noChangeAspect="1"/>
          </p:cNvPicPr>
          <p:nvPr/>
        </p:nvPicPr>
        <p:blipFill rotWithShape="1">
          <a:blip r:embed="rId3" cstate="screen">
            <a:alphaModFix amt="81000"/>
            <a:extLst>
              <a:ext uri="{28A0092B-C50C-407E-A947-70E740481C1C}">
                <a14:useLocalDpi xmlns:a14="http://schemas.microsoft.com/office/drawing/2010/main"/>
              </a:ext>
            </a:extLst>
          </a:blip>
          <a:srcRect b="-1"/>
          <a:stretch/>
        </p:blipFill>
        <p:spPr>
          <a:xfrm>
            <a:off x="6876892" y="425319"/>
            <a:ext cx="4768520" cy="6088714"/>
          </a:xfrm>
          <a:custGeom>
            <a:avLst/>
            <a:gdLst/>
            <a:ahLst/>
            <a:cxnLst/>
            <a:rect l="l" t="t" r="r" b="b"/>
            <a:pathLst>
              <a:path w="4950037" h="6320484">
                <a:moveTo>
                  <a:pt x="4188628" y="0"/>
                </a:moveTo>
                <a:lnTo>
                  <a:pt x="4218584" y="18617"/>
                </a:lnTo>
                <a:cubicBezTo>
                  <a:pt x="4219144" y="29179"/>
                  <a:pt x="4219703" y="39738"/>
                  <a:pt x="4220262" y="50299"/>
                </a:cubicBezTo>
                <a:lnTo>
                  <a:pt x="4223339" y="51686"/>
                </a:lnTo>
                <a:cubicBezTo>
                  <a:pt x="4233026" y="52344"/>
                  <a:pt x="4240723" y="38432"/>
                  <a:pt x="4243015" y="81229"/>
                </a:cubicBezTo>
                <a:cubicBezTo>
                  <a:pt x="4234697" y="102698"/>
                  <a:pt x="4229805" y="122275"/>
                  <a:pt x="4227211" y="140805"/>
                </a:cubicBezTo>
                <a:cubicBezTo>
                  <a:pt x="4226911" y="148739"/>
                  <a:pt x="4226612" y="156674"/>
                  <a:pt x="4226312" y="164608"/>
                </a:cubicBezTo>
                <a:lnTo>
                  <a:pt x="4231134" y="255748"/>
                </a:lnTo>
                <a:lnTo>
                  <a:pt x="4235510" y="301854"/>
                </a:lnTo>
                <a:cubicBezTo>
                  <a:pt x="4235774" y="306767"/>
                  <a:pt x="4235830" y="317329"/>
                  <a:pt x="4235520" y="330418"/>
                </a:cubicBezTo>
                <a:cubicBezTo>
                  <a:pt x="4235450" y="331825"/>
                  <a:pt x="4235379" y="333231"/>
                  <a:pt x="4235309" y="334638"/>
                </a:cubicBezTo>
                <a:lnTo>
                  <a:pt x="4247535" y="565647"/>
                </a:lnTo>
                <a:lnTo>
                  <a:pt x="4249754" y="570257"/>
                </a:lnTo>
                <a:cubicBezTo>
                  <a:pt x="4251066" y="577685"/>
                  <a:pt x="4250868" y="585797"/>
                  <a:pt x="4250201" y="594124"/>
                </a:cubicBezTo>
                <a:cubicBezTo>
                  <a:pt x="4249953" y="596755"/>
                  <a:pt x="4249706" y="599387"/>
                  <a:pt x="4249458" y="602018"/>
                </a:cubicBezTo>
                <a:lnTo>
                  <a:pt x="4255354" y="713405"/>
                </a:lnTo>
                <a:lnTo>
                  <a:pt x="4257507" y="714073"/>
                </a:lnTo>
                <a:cubicBezTo>
                  <a:pt x="4259621" y="720223"/>
                  <a:pt x="4263181" y="727235"/>
                  <a:pt x="4265497" y="749513"/>
                </a:cubicBezTo>
                <a:cubicBezTo>
                  <a:pt x="4257720" y="777760"/>
                  <a:pt x="4282009" y="812594"/>
                  <a:pt x="4271401" y="847749"/>
                </a:cubicBezTo>
                <a:cubicBezTo>
                  <a:pt x="4270815" y="850939"/>
                  <a:pt x="4270519" y="855734"/>
                  <a:pt x="4270503" y="861235"/>
                </a:cubicBezTo>
                <a:cubicBezTo>
                  <a:pt x="4270568" y="862730"/>
                  <a:pt x="4270634" y="864224"/>
                  <a:pt x="4270699" y="865719"/>
                </a:cubicBezTo>
                <a:lnTo>
                  <a:pt x="4285322" y="987895"/>
                </a:lnTo>
                <a:lnTo>
                  <a:pt x="4532772" y="1009893"/>
                </a:lnTo>
                <a:lnTo>
                  <a:pt x="4904400" y="1030269"/>
                </a:lnTo>
                <a:lnTo>
                  <a:pt x="4932162" y="1052023"/>
                </a:lnTo>
                <a:lnTo>
                  <a:pt x="4930395" y="1083700"/>
                </a:lnTo>
                <a:lnTo>
                  <a:pt x="4933305" y="1085413"/>
                </a:lnTo>
                <a:cubicBezTo>
                  <a:pt x="4942862" y="1087116"/>
                  <a:pt x="4952022" y="1074120"/>
                  <a:pt x="4949662" y="1116915"/>
                </a:cubicBezTo>
                <a:cubicBezTo>
                  <a:pt x="4939066" y="1137355"/>
                  <a:pt x="4932081" y="1156286"/>
                  <a:pt x="4927494" y="1174426"/>
                </a:cubicBezTo>
                <a:lnTo>
                  <a:pt x="4924021" y="1197992"/>
                </a:lnTo>
                <a:lnTo>
                  <a:pt x="4918937" y="1289117"/>
                </a:lnTo>
                <a:cubicBezTo>
                  <a:pt x="4918721" y="1304553"/>
                  <a:pt x="4918506" y="1319990"/>
                  <a:pt x="4918290" y="1335426"/>
                </a:cubicBezTo>
                <a:cubicBezTo>
                  <a:pt x="4918020" y="1340340"/>
                  <a:pt x="4916931" y="1350844"/>
                  <a:pt x="4915204" y="1363823"/>
                </a:cubicBezTo>
                <a:lnTo>
                  <a:pt x="4914538" y="1367995"/>
                </a:lnTo>
                <a:lnTo>
                  <a:pt x="4901655" y="1598968"/>
                </a:lnTo>
                <a:lnTo>
                  <a:pt x="4903361" y="1603791"/>
                </a:lnTo>
                <a:cubicBezTo>
                  <a:pt x="4903861" y="1611318"/>
                  <a:pt x="4902784" y="1619361"/>
                  <a:pt x="4901219" y="1627566"/>
                </a:cubicBezTo>
                <a:lnTo>
                  <a:pt x="4899626" y="1635333"/>
                </a:lnTo>
                <a:lnTo>
                  <a:pt x="4893414" y="1746703"/>
                </a:lnTo>
                <a:lnTo>
                  <a:pt x="4895482" y="1747601"/>
                </a:lnTo>
                <a:cubicBezTo>
                  <a:pt x="4896917" y="1753944"/>
                  <a:pt x="4899696" y="1761300"/>
                  <a:pt x="4899584" y="1783699"/>
                </a:cubicBezTo>
                <a:cubicBezTo>
                  <a:pt x="4888791" y="1810936"/>
                  <a:pt x="4909162" y="1848198"/>
                  <a:pt x="4894806" y="1881995"/>
                </a:cubicBezTo>
                <a:cubicBezTo>
                  <a:pt x="4891095" y="1894424"/>
                  <a:pt x="4889211" y="1932888"/>
                  <a:pt x="4894702" y="1940154"/>
                </a:cubicBezTo>
                <a:cubicBezTo>
                  <a:pt x="4895513" y="1948172"/>
                  <a:pt x="4892867" y="1957532"/>
                  <a:pt x="4898986" y="1961221"/>
                </a:cubicBezTo>
                <a:cubicBezTo>
                  <a:pt x="4906255" y="1967327"/>
                  <a:pt x="4892830" y="1995341"/>
                  <a:pt x="4902063" y="1991332"/>
                </a:cubicBezTo>
                <a:cubicBezTo>
                  <a:pt x="4892826" y="2011227"/>
                  <a:pt x="4907874" y="2026986"/>
                  <a:pt x="4910843" y="2043680"/>
                </a:cubicBezTo>
                <a:lnTo>
                  <a:pt x="4913111" y="2093780"/>
                </a:lnTo>
                <a:cubicBezTo>
                  <a:pt x="4912819" y="2104963"/>
                  <a:pt x="4912526" y="2116147"/>
                  <a:pt x="4912235" y="2127331"/>
                </a:cubicBezTo>
                <a:cubicBezTo>
                  <a:pt x="4912081" y="2128947"/>
                  <a:pt x="4911927" y="2130563"/>
                  <a:pt x="4911774" y="2132180"/>
                </a:cubicBezTo>
                <a:lnTo>
                  <a:pt x="4902693" y="2171984"/>
                </a:lnTo>
                <a:cubicBezTo>
                  <a:pt x="4903894" y="2172990"/>
                  <a:pt x="4904991" y="2174315"/>
                  <a:pt x="4905943" y="2175920"/>
                </a:cubicBezTo>
                <a:lnTo>
                  <a:pt x="4908773" y="2188707"/>
                </a:lnTo>
                <a:lnTo>
                  <a:pt x="4904052" y="2199268"/>
                </a:lnTo>
                <a:lnTo>
                  <a:pt x="4893911" y="2249378"/>
                </a:lnTo>
                <a:lnTo>
                  <a:pt x="4883060" y="2322907"/>
                </a:lnTo>
                <a:lnTo>
                  <a:pt x="4878199" y="2333841"/>
                </a:lnTo>
                <a:cubicBezTo>
                  <a:pt x="4872134" y="2359072"/>
                  <a:pt x="4875268" y="2390080"/>
                  <a:pt x="4863832" y="2405746"/>
                </a:cubicBezTo>
                <a:lnTo>
                  <a:pt x="4860132" y="2443689"/>
                </a:lnTo>
                <a:lnTo>
                  <a:pt x="4863777" y="2448134"/>
                </a:lnTo>
                <a:lnTo>
                  <a:pt x="4862134" y="2459306"/>
                </a:lnTo>
                <a:cubicBezTo>
                  <a:pt x="4862270" y="2460323"/>
                  <a:pt x="4862408" y="2461340"/>
                  <a:pt x="4862544" y="2462358"/>
                </a:cubicBezTo>
                <a:cubicBezTo>
                  <a:pt x="4863348" y="2468183"/>
                  <a:pt x="4864002" y="2473955"/>
                  <a:pt x="4864049" y="2479770"/>
                </a:cubicBezTo>
                <a:cubicBezTo>
                  <a:pt x="4849538" y="2476510"/>
                  <a:pt x="4855223" y="2505567"/>
                  <a:pt x="4852627" y="2514583"/>
                </a:cubicBezTo>
                <a:lnTo>
                  <a:pt x="4850576" y="2514709"/>
                </a:lnTo>
                <a:lnTo>
                  <a:pt x="4842113" y="2666439"/>
                </a:lnTo>
                <a:lnTo>
                  <a:pt x="4850768" y="2690544"/>
                </a:lnTo>
                <a:lnTo>
                  <a:pt x="4853036" y="2740646"/>
                </a:lnTo>
                <a:cubicBezTo>
                  <a:pt x="4852743" y="2751830"/>
                  <a:pt x="4852452" y="2763013"/>
                  <a:pt x="4852159" y="2774197"/>
                </a:cubicBezTo>
                <a:cubicBezTo>
                  <a:pt x="4852006" y="2775813"/>
                  <a:pt x="4851852" y="2777429"/>
                  <a:pt x="4851699" y="2779045"/>
                </a:cubicBezTo>
                <a:lnTo>
                  <a:pt x="4842617" y="2818850"/>
                </a:lnTo>
                <a:cubicBezTo>
                  <a:pt x="4843819" y="2819856"/>
                  <a:pt x="4844915" y="2821182"/>
                  <a:pt x="4845868" y="2822786"/>
                </a:cubicBezTo>
                <a:lnTo>
                  <a:pt x="4848697" y="2835573"/>
                </a:lnTo>
                <a:lnTo>
                  <a:pt x="4843976" y="2846133"/>
                </a:lnTo>
                <a:lnTo>
                  <a:pt x="4833835" y="2896246"/>
                </a:lnTo>
                <a:lnTo>
                  <a:pt x="4826535" y="2945711"/>
                </a:lnTo>
                <a:cubicBezTo>
                  <a:pt x="4807919" y="3297000"/>
                  <a:pt x="4774287" y="3653361"/>
                  <a:pt x="4770687" y="3999577"/>
                </a:cubicBezTo>
                <a:cubicBezTo>
                  <a:pt x="4767748" y="4078096"/>
                  <a:pt x="4760894" y="4174113"/>
                  <a:pt x="4757955" y="4252632"/>
                </a:cubicBezTo>
                <a:cubicBezTo>
                  <a:pt x="4764534" y="4246730"/>
                  <a:pt x="4754187" y="4396558"/>
                  <a:pt x="4746917" y="4414955"/>
                </a:cubicBezTo>
                <a:lnTo>
                  <a:pt x="4656537" y="6050064"/>
                </a:lnTo>
                <a:lnTo>
                  <a:pt x="4661812" y="6086684"/>
                </a:lnTo>
                <a:cubicBezTo>
                  <a:pt x="4667576" y="6094577"/>
                  <a:pt x="4664275" y="6098656"/>
                  <a:pt x="4665332" y="6121067"/>
                </a:cubicBezTo>
                <a:cubicBezTo>
                  <a:pt x="4666388" y="6143476"/>
                  <a:pt x="4649733" y="6177068"/>
                  <a:pt x="4668152" y="6221142"/>
                </a:cubicBezTo>
                <a:cubicBezTo>
                  <a:pt x="4667735" y="6228689"/>
                  <a:pt x="4658097" y="6246990"/>
                  <a:pt x="4649673" y="6255466"/>
                </a:cubicBezTo>
                <a:lnTo>
                  <a:pt x="4645040" y="6258160"/>
                </a:lnTo>
                <a:cubicBezTo>
                  <a:pt x="4643893" y="6278926"/>
                  <a:pt x="4645845" y="6296913"/>
                  <a:pt x="4641598" y="6320461"/>
                </a:cubicBezTo>
                <a:cubicBezTo>
                  <a:pt x="4535457" y="6322746"/>
                  <a:pt x="2126262" y="6155193"/>
                  <a:pt x="724747" y="6068362"/>
                </a:cubicBezTo>
                <a:lnTo>
                  <a:pt x="415706" y="6051307"/>
                </a:lnTo>
                <a:lnTo>
                  <a:pt x="420012" y="6011137"/>
                </a:lnTo>
                <a:lnTo>
                  <a:pt x="424214" y="6004548"/>
                </a:lnTo>
                <a:cubicBezTo>
                  <a:pt x="424742" y="6003448"/>
                  <a:pt x="424392" y="6002721"/>
                  <a:pt x="424482" y="6001808"/>
                </a:cubicBezTo>
                <a:cubicBezTo>
                  <a:pt x="424572" y="6000894"/>
                  <a:pt x="424661" y="5999980"/>
                  <a:pt x="424751" y="5999066"/>
                </a:cubicBezTo>
                <a:cubicBezTo>
                  <a:pt x="424928" y="5997240"/>
                  <a:pt x="425294" y="5995212"/>
                  <a:pt x="425286" y="5993584"/>
                </a:cubicBezTo>
                <a:cubicBezTo>
                  <a:pt x="425230" y="5983140"/>
                  <a:pt x="424153" y="5996072"/>
                  <a:pt x="424972" y="5987694"/>
                </a:cubicBezTo>
                <a:cubicBezTo>
                  <a:pt x="424779" y="5986644"/>
                  <a:pt x="424455" y="5985762"/>
                  <a:pt x="424390" y="5984546"/>
                </a:cubicBezTo>
                <a:cubicBezTo>
                  <a:pt x="424349" y="5983776"/>
                  <a:pt x="424698" y="5982573"/>
                  <a:pt x="424659" y="5981803"/>
                </a:cubicBezTo>
                <a:cubicBezTo>
                  <a:pt x="424279" y="5974674"/>
                  <a:pt x="423729" y="5982198"/>
                  <a:pt x="424344" y="5975914"/>
                </a:cubicBezTo>
                <a:lnTo>
                  <a:pt x="423763" y="5972765"/>
                </a:lnTo>
                <a:cubicBezTo>
                  <a:pt x="422354" y="5965140"/>
                  <a:pt x="422317" y="5969355"/>
                  <a:pt x="423136" y="5960984"/>
                </a:cubicBezTo>
                <a:cubicBezTo>
                  <a:pt x="422942" y="5959935"/>
                  <a:pt x="422620" y="5959052"/>
                  <a:pt x="422554" y="5957836"/>
                </a:cubicBezTo>
                <a:cubicBezTo>
                  <a:pt x="422513" y="5957067"/>
                  <a:pt x="422944" y="5955758"/>
                  <a:pt x="422821" y="5955094"/>
                </a:cubicBezTo>
                <a:cubicBezTo>
                  <a:pt x="422548" y="5953610"/>
                  <a:pt x="420383" y="5954033"/>
                  <a:pt x="421392" y="5951537"/>
                </a:cubicBezTo>
                <a:lnTo>
                  <a:pt x="426782" y="5888089"/>
                </a:lnTo>
                <a:lnTo>
                  <a:pt x="448292" y="5480986"/>
                </a:lnTo>
                <a:lnTo>
                  <a:pt x="330530" y="5480986"/>
                </a:lnTo>
                <a:lnTo>
                  <a:pt x="330530" y="5395293"/>
                </a:lnTo>
                <a:lnTo>
                  <a:pt x="326057" y="5474970"/>
                </a:lnTo>
                <a:lnTo>
                  <a:pt x="270547" y="5477941"/>
                </a:lnTo>
                <a:cubicBezTo>
                  <a:pt x="270523" y="5464474"/>
                  <a:pt x="270498" y="5451008"/>
                  <a:pt x="270474" y="5437541"/>
                </a:cubicBezTo>
                <a:lnTo>
                  <a:pt x="273937" y="5430535"/>
                </a:lnTo>
                <a:cubicBezTo>
                  <a:pt x="274343" y="5429384"/>
                  <a:pt x="273915" y="5428700"/>
                  <a:pt x="273907" y="5427782"/>
                </a:cubicBezTo>
                <a:cubicBezTo>
                  <a:pt x="273897" y="5426864"/>
                  <a:pt x="273887" y="5425945"/>
                  <a:pt x="273877" y="5425027"/>
                </a:cubicBezTo>
                <a:cubicBezTo>
                  <a:pt x="273855" y="5423193"/>
                  <a:pt x="273998" y="5421136"/>
                  <a:pt x="273815" y="5419519"/>
                </a:cubicBezTo>
                <a:cubicBezTo>
                  <a:pt x="272627" y="5409143"/>
                  <a:pt x="272957" y="5422116"/>
                  <a:pt x="272864" y="5413698"/>
                </a:cubicBezTo>
                <a:cubicBezTo>
                  <a:pt x="272559" y="5412674"/>
                  <a:pt x="272141" y="5411834"/>
                  <a:pt x="271946" y="5410631"/>
                </a:cubicBezTo>
                <a:cubicBezTo>
                  <a:pt x="271820" y="5409871"/>
                  <a:pt x="272037" y="5408637"/>
                  <a:pt x="271914" y="5407876"/>
                </a:cubicBezTo>
                <a:cubicBezTo>
                  <a:pt x="270764" y="5400831"/>
                  <a:pt x="271033" y="5408369"/>
                  <a:pt x="270963" y="5402055"/>
                </a:cubicBezTo>
                <a:lnTo>
                  <a:pt x="270045" y="5398988"/>
                </a:lnTo>
                <a:cubicBezTo>
                  <a:pt x="267817" y="5391561"/>
                  <a:pt x="268237" y="5395755"/>
                  <a:pt x="268144" y="5387344"/>
                </a:cubicBezTo>
                <a:cubicBezTo>
                  <a:pt x="267838" y="5386323"/>
                  <a:pt x="267422" y="5385480"/>
                  <a:pt x="267225" y="5384278"/>
                </a:cubicBezTo>
                <a:cubicBezTo>
                  <a:pt x="267101" y="5383518"/>
                  <a:pt x="267386" y="5382170"/>
                  <a:pt x="267193" y="5381523"/>
                </a:cubicBezTo>
                <a:cubicBezTo>
                  <a:pt x="266761" y="5380078"/>
                  <a:pt x="264654" y="5380733"/>
                  <a:pt x="265387" y="5378142"/>
                </a:cubicBezTo>
                <a:cubicBezTo>
                  <a:pt x="264881" y="5356922"/>
                  <a:pt x="264374" y="5335703"/>
                  <a:pt x="263868" y="5314483"/>
                </a:cubicBezTo>
                <a:lnTo>
                  <a:pt x="192697" y="4040419"/>
                </a:lnTo>
                <a:lnTo>
                  <a:pt x="0" y="208389"/>
                </a:lnTo>
                <a:cubicBezTo>
                  <a:pt x="324854" y="204302"/>
                  <a:pt x="2354390" y="86208"/>
                  <a:pt x="2990554" y="54813"/>
                </a:cubicBezTo>
                <a:lnTo>
                  <a:pt x="3816982" y="20020"/>
                </a:lnTo>
                <a:close/>
              </a:path>
            </a:pathLst>
          </a:custGeom>
        </p:spPr>
      </p:pic>
      <p:sp>
        <p:nvSpPr>
          <p:cNvPr id="33" name="Freeform: Shape 32">
            <a:extLst>
              <a:ext uri="{FF2B5EF4-FFF2-40B4-BE49-F238E27FC236}">
                <a16:creationId xmlns:a16="http://schemas.microsoft.com/office/drawing/2014/main" id="{7D6766C1-D0DB-4C51-BF80-C1E17260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26689">
            <a:off x="6850302" y="405956"/>
            <a:ext cx="4368058" cy="5077615"/>
          </a:xfrm>
          <a:custGeom>
            <a:avLst/>
            <a:gdLst>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76455 w 4534331"/>
              <a:gd name="connsiteY20" fmla="*/ 1116310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34331" h="5270897">
                <a:moveTo>
                  <a:pt x="4488693" y="246796"/>
                </a:moveTo>
                <a:lnTo>
                  <a:pt x="4516455" y="268550"/>
                </a:lnTo>
                <a:cubicBezTo>
                  <a:pt x="4515867" y="279110"/>
                  <a:pt x="4515278" y="289668"/>
                  <a:pt x="4514689" y="300227"/>
                </a:cubicBezTo>
                <a:lnTo>
                  <a:pt x="4517598" y="301940"/>
                </a:lnTo>
                <a:cubicBezTo>
                  <a:pt x="4527156" y="303643"/>
                  <a:pt x="4536316" y="290647"/>
                  <a:pt x="4533956" y="333441"/>
                </a:cubicBezTo>
                <a:cubicBezTo>
                  <a:pt x="4523360" y="353882"/>
                  <a:pt x="4516375" y="372813"/>
                  <a:pt x="4511788" y="390953"/>
                </a:cubicBezTo>
                <a:lnTo>
                  <a:pt x="4508315" y="414519"/>
                </a:lnTo>
                <a:lnTo>
                  <a:pt x="4503231" y="505644"/>
                </a:lnTo>
                <a:cubicBezTo>
                  <a:pt x="4503015" y="521080"/>
                  <a:pt x="4502800" y="536517"/>
                  <a:pt x="4502584" y="551953"/>
                </a:cubicBezTo>
                <a:cubicBezTo>
                  <a:pt x="4502314" y="556866"/>
                  <a:pt x="4501225" y="567371"/>
                  <a:pt x="4499498" y="580350"/>
                </a:cubicBezTo>
                <a:lnTo>
                  <a:pt x="4498831" y="584522"/>
                </a:lnTo>
                <a:lnTo>
                  <a:pt x="4485949" y="815495"/>
                </a:lnTo>
                <a:lnTo>
                  <a:pt x="4487655" y="820318"/>
                </a:lnTo>
                <a:cubicBezTo>
                  <a:pt x="4488154" y="827845"/>
                  <a:pt x="4487078" y="835888"/>
                  <a:pt x="4485513" y="844093"/>
                </a:cubicBezTo>
                <a:lnTo>
                  <a:pt x="4483919" y="851860"/>
                </a:lnTo>
                <a:lnTo>
                  <a:pt x="4477708" y="963230"/>
                </a:lnTo>
                <a:lnTo>
                  <a:pt x="4479776" y="964128"/>
                </a:lnTo>
                <a:cubicBezTo>
                  <a:pt x="4481211" y="970471"/>
                  <a:pt x="4483990" y="977827"/>
                  <a:pt x="4483878" y="1000225"/>
                </a:cubicBezTo>
                <a:cubicBezTo>
                  <a:pt x="4473085" y="1027463"/>
                  <a:pt x="4493456" y="1064724"/>
                  <a:pt x="4479100" y="1098522"/>
                </a:cubicBezTo>
                <a:cubicBezTo>
                  <a:pt x="4478172" y="1101630"/>
                  <a:pt x="4477358" y="1106364"/>
                  <a:pt x="4476746" y="1111831"/>
                </a:cubicBezTo>
                <a:lnTo>
                  <a:pt x="4476455" y="1116310"/>
                </a:lnTo>
                <a:lnTo>
                  <a:pt x="846131" y="513049"/>
                </a:lnTo>
                <a:lnTo>
                  <a:pt x="55505" y="5270897"/>
                </a:lnTo>
                <a:lnTo>
                  <a:pt x="0" y="5267834"/>
                </a:lnTo>
                <a:lnTo>
                  <a:pt x="4306" y="5227664"/>
                </a:lnTo>
                <a:lnTo>
                  <a:pt x="8508" y="5221075"/>
                </a:lnTo>
                <a:cubicBezTo>
                  <a:pt x="9036" y="5219975"/>
                  <a:pt x="8685" y="5219248"/>
                  <a:pt x="8776" y="5218335"/>
                </a:cubicBezTo>
                <a:lnTo>
                  <a:pt x="9045" y="5215593"/>
                </a:lnTo>
                <a:cubicBezTo>
                  <a:pt x="9222" y="5213767"/>
                  <a:pt x="9587" y="5211738"/>
                  <a:pt x="9580" y="5210111"/>
                </a:cubicBezTo>
                <a:cubicBezTo>
                  <a:pt x="9524" y="5199667"/>
                  <a:pt x="8446" y="5212599"/>
                  <a:pt x="9266" y="5204221"/>
                </a:cubicBezTo>
                <a:cubicBezTo>
                  <a:pt x="9073" y="5203170"/>
                  <a:pt x="8749" y="5202289"/>
                  <a:pt x="8685" y="5201072"/>
                </a:cubicBezTo>
                <a:cubicBezTo>
                  <a:pt x="8643" y="5200303"/>
                  <a:pt x="8992" y="5199100"/>
                  <a:pt x="8952" y="5198330"/>
                </a:cubicBezTo>
                <a:cubicBezTo>
                  <a:pt x="8573" y="5191202"/>
                  <a:pt x="8023" y="5198725"/>
                  <a:pt x="8638" y="5192440"/>
                </a:cubicBezTo>
                <a:lnTo>
                  <a:pt x="8057" y="5189292"/>
                </a:lnTo>
                <a:cubicBezTo>
                  <a:pt x="6648" y="5181667"/>
                  <a:pt x="6611" y="5185882"/>
                  <a:pt x="7430" y="5177511"/>
                </a:cubicBezTo>
                <a:cubicBezTo>
                  <a:pt x="7236" y="5176462"/>
                  <a:pt x="6914" y="5175579"/>
                  <a:pt x="6848" y="5174363"/>
                </a:cubicBezTo>
                <a:cubicBezTo>
                  <a:pt x="6807" y="5173594"/>
                  <a:pt x="7237" y="5172285"/>
                  <a:pt x="7115" y="5171621"/>
                </a:cubicBezTo>
                <a:cubicBezTo>
                  <a:pt x="6842" y="5170137"/>
                  <a:pt x="4677" y="5170560"/>
                  <a:pt x="5686" y="5168064"/>
                </a:cubicBezTo>
                <a:lnTo>
                  <a:pt x="11075" y="5104615"/>
                </a:lnTo>
                <a:lnTo>
                  <a:pt x="78405" y="3830343"/>
                </a:lnTo>
                <a:lnTo>
                  <a:pt x="302152" y="0"/>
                </a:lnTo>
                <a:cubicBezTo>
                  <a:pt x="625536" y="31145"/>
                  <a:pt x="2655916" y="133704"/>
                  <a:pt x="3291735" y="171441"/>
                </a:cubicBezTo>
                <a:lnTo>
                  <a:pt x="4117066" y="226420"/>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a:extLst>
              <a:ext uri="{FF2B5EF4-FFF2-40B4-BE49-F238E27FC236}">
                <a16:creationId xmlns:a16="http://schemas.microsoft.com/office/drawing/2014/main" id="{89DE5CA0-A7C9-46BC-B801-8D13190EA1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6" name="Group 35">
              <a:extLst>
                <a:ext uri="{FF2B5EF4-FFF2-40B4-BE49-F238E27FC236}">
                  <a16:creationId xmlns:a16="http://schemas.microsoft.com/office/drawing/2014/main" id="{408FA087-D27B-4F5B-978D-06587F9FD2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8" name="Straight Connector 37">
                <a:extLst>
                  <a:ext uri="{FF2B5EF4-FFF2-40B4-BE49-F238E27FC236}">
                    <a16:creationId xmlns:a16="http://schemas.microsoft.com/office/drawing/2014/main" id="{938CA980-4316-4B39-87F5-9206AF2074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53FB568-F4DF-41B0-A34F-76C7EE3379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Oval 36">
              <a:extLst>
                <a:ext uri="{FF2B5EF4-FFF2-40B4-BE49-F238E27FC236}">
                  <a16:creationId xmlns:a16="http://schemas.microsoft.com/office/drawing/2014/main" id="{CDB55374-F96D-46C8-897B-0E9795469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Freeform: Shape 40">
            <a:extLst>
              <a:ext uri="{FF2B5EF4-FFF2-40B4-BE49-F238E27FC236}">
                <a16:creationId xmlns:a16="http://schemas.microsoft.com/office/drawing/2014/main" id="{996B0B6E-CC11-46D4-82E8-3F9B18E54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2776">
            <a:off x="7295690" y="1176485"/>
            <a:ext cx="4305535" cy="5325441"/>
          </a:xfrm>
          <a:custGeom>
            <a:avLst/>
            <a:gdLst>
              <a:gd name="connsiteX0" fmla="*/ 127458 w 4457507"/>
              <a:gd name="connsiteY0" fmla="*/ 103043 h 5515902"/>
              <a:gd name="connsiteX1" fmla="*/ 118742 w 4457507"/>
              <a:gd name="connsiteY1" fmla="*/ 3939905 h 5515902"/>
              <a:gd name="connsiteX2" fmla="*/ 122936 w 4457507"/>
              <a:gd name="connsiteY2" fmla="*/ 5215949 h 5515902"/>
              <a:gd name="connsiteX3" fmla="*/ 121112 w 4457507"/>
              <a:gd name="connsiteY3" fmla="*/ 5279599 h 5515902"/>
              <a:gd name="connsiteX4" fmla="*/ 122738 w 4457507"/>
              <a:gd name="connsiteY4" fmla="*/ 5283070 h 5515902"/>
              <a:gd name="connsiteX5" fmla="*/ 122625 w 4457507"/>
              <a:gd name="connsiteY5" fmla="*/ 5285823 h 5515902"/>
              <a:gd name="connsiteX6" fmla="*/ 123382 w 4457507"/>
              <a:gd name="connsiteY6" fmla="*/ 5288933 h 5515902"/>
              <a:gd name="connsiteX7" fmla="*/ 124669 w 4457507"/>
              <a:gd name="connsiteY7" fmla="*/ 5300661 h 5515902"/>
              <a:gd name="connsiteX8" fmla="*/ 125425 w 4457507"/>
              <a:gd name="connsiteY8" fmla="*/ 5303772 h 5515902"/>
              <a:gd name="connsiteX9" fmla="*/ 126069 w 4457507"/>
              <a:gd name="connsiteY9" fmla="*/ 5309635 h 5515902"/>
              <a:gd name="connsiteX10" fmla="*/ 125955 w 4457507"/>
              <a:gd name="connsiteY10" fmla="*/ 5312388 h 5515902"/>
              <a:gd name="connsiteX11" fmla="*/ 126712 w 4457507"/>
              <a:gd name="connsiteY11" fmla="*/ 5315499 h 5515902"/>
              <a:gd name="connsiteX12" fmla="*/ 127356 w 4457507"/>
              <a:gd name="connsiteY12" fmla="*/ 5321362 h 5515902"/>
              <a:gd name="connsiteX13" fmla="*/ 127129 w 4457507"/>
              <a:gd name="connsiteY13" fmla="*/ 5326866 h 5515902"/>
              <a:gd name="connsiteX14" fmla="*/ 127014 w 4457507"/>
              <a:gd name="connsiteY14" fmla="*/ 5329618 h 5515902"/>
              <a:gd name="connsiteX15" fmla="*/ 126900 w 4457507"/>
              <a:gd name="connsiteY15" fmla="*/ 5332368 h 5515902"/>
              <a:gd name="connsiteX16" fmla="*/ 123074 w 4457507"/>
              <a:gd name="connsiteY16" fmla="*/ 5339183 h 5515902"/>
              <a:gd name="connsiteX17" fmla="*/ 121026 w 4457507"/>
              <a:gd name="connsiteY17" fmla="*/ 5379531 h 5515902"/>
              <a:gd name="connsiteX18" fmla="*/ 430538 w 4457507"/>
              <a:gd name="connsiteY18" fmla="*/ 5379238 h 5515902"/>
              <a:gd name="connsiteX19" fmla="*/ 4355361 w 4457507"/>
              <a:gd name="connsiteY19" fmla="*/ 5411414 h 5515902"/>
              <a:gd name="connsiteX20" fmla="*/ 4355306 w 4457507"/>
              <a:gd name="connsiteY20" fmla="*/ 5349018 h 5515902"/>
              <a:gd name="connsiteX21" fmla="*/ 4359780 w 4457507"/>
              <a:gd name="connsiteY21" fmla="*/ 5346069 h 5515902"/>
              <a:gd name="connsiteX22" fmla="*/ 4376306 w 4457507"/>
              <a:gd name="connsiteY22" fmla="*/ 5310763 h 5515902"/>
              <a:gd name="connsiteX23" fmla="*/ 4367882 w 4457507"/>
              <a:gd name="connsiteY23" fmla="*/ 5211003 h 5515902"/>
              <a:gd name="connsiteX24" fmla="*/ 4362441 w 4457507"/>
              <a:gd name="connsiteY24" fmla="*/ 5176871 h 5515902"/>
              <a:gd name="connsiteX25" fmla="*/ 4355121 w 4457507"/>
              <a:gd name="connsiteY25" fmla="*/ 5140605 h 5515902"/>
              <a:gd name="connsiteX26" fmla="*/ 4353716 w 4457507"/>
              <a:gd name="connsiteY26" fmla="*/ 3503001 h 5515902"/>
              <a:gd name="connsiteX27" fmla="*/ 4355640 w 4457507"/>
              <a:gd name="connsiteY27" fmla="*/ 3340314 h 5515902"/>
              <a:gd name="connsiteX28" fmla="*/ 4354169 w 4457507"/>
              <a:gd name="connsiteY28" fmla="*/ 3086943 h 5515902"/>
              <a:gd name="connsiteX29" fmla="*/ 4350863 w 4457507"/>
              <a:gd name="connsiteY29" fmla="*/ 2031603 h 5515902"/>
              <a:gd name="connsiteX30" fmla="*/ 4355379 w 4457507"/>
              <a:gd name="connsiteY30" fmla="*/ 1981807 h 5515902"/>
              <a:gd name="connsiteX31" fmla="*/ 4362696 w 4457507"/>
              <a:gd name="connsiteY31" fmla="*/ 1931205 h 5515902"/>
              <a:gd name="connsiteX32" fmla="*/ 4366817 w 4457507"/>
              <a:gd name="connsiteY32" fmla="*/ 1920396 h 5515902"/>
              <a:gd name="connsiteX33" fmla="*/ 4363276 w 4457507"/>
              <a:gd name="connsiteY33" fmla="*/ 1907788 h 5515902"/>
              <a:gd name="connsiteX34" fmla="*/ 4359810 w 4457507"/>
              <a:gd name="connsiteY34" fmla="*/ 1904041 h 5515902"/>
              <a:gd name="connsiteX35" fmla="*/ 4366646 w 4457507"/>
              <a:gd name="connsiteY35" fmla="*/ 1863789 h 5515902"/>
              <a:gd name="connsiteX36" fmla="*/ 4366834 w 4457507"/>
              <a:gd name="connsiteY36" fmla="*/ 1858923 h 5515902"/>
              <a:gd name="connsiteX37" fmla="*/ 4365829 w 4457507"/>
              <a:gd name="connsiteY37" fmla="*/ 1825376 h 5515902"/>
              <a:gd name="connsiteX38" fmla="*/ 4360756 w 4457507"/>
              <a:gd name="connsiteY38" fmla="*/ 1775480 h 5515902"/>
              <a:gd name="connsiteX39" fmla="*/ 4350764 w 4457507"/>
              <a:gd name="connsiteY39" fmla="*/ 1751897 h 5515902"/>
              <a:gd name="connsiteX40" fmla="*/ 4350710 w 4457507"/>
              <a:gd name="connsiteY40" fmla="*/ 1599932 h 5515902"/>
              <a:gd name="connsiteX41" fmla="*/ 4352750 w 4457507"/>
              <a:gd name="connsiteY41" fmla="*/ 1599691 h 5515902"/>
              <a:gd name="connsiteX42" fmla="*/ 4362203 w 4457507"/>
              <a:gd name="connsiteY42" fmla="*/ 1564292 h 5515902"/>
              <a:gd name="connsiteX43" fmla="*/ 4359725 w 4457507"/>
              <a:gd name="connsiteY43" fmla="*/ 1546992 h 5515902"/>
              <a:gd name="connsiteX44" fmla="*/ 4359144 w 4457507"/>
              <a:gd name="connsiteY44" fmla="*/ 1543968 h 5515902"/>
              <a:gd name="connsiteX45" fmla="*/ 4360158 w 4457507"/>
              <a:gd name="connsiteY45" fmla="*/ 1532721 h 5515902"/>
              <a:gd name="connsiteX46" fmla="*/ 4356271 w 4457507"/>
              <a:gd name="connsiteY46" fmla="*/ 1528488 h 5515902"/>
              <a:gd name="connsiteX47" fmla="*/ 4357838 w 4457507"/>
              <a:gd name="connsiteY47" fmla="*/ 1490397 h 5515902"/>
              <a:gd name="connsiteX48" fmla="*/ 4368153 w 4457507"/>
              <a:gd name="connsiteY48" fmla="*/ 1417799 h 5515902"/>
              <a:gd name="connsiteX49" fmla="*/ 4372393 w 4457507"/>
              <a:gd name="connsiteY49" fmla="*/ 1406611 h 5515902"/>
              <a:gd name="connsiteX50" fmla="*/ 4379105 w 4457507"/>
              <a:gd name="connsiteY50" fmla="*/ 1332589 h 5515902"/>
              <a:gd name="connsiteX51" fmla="*/ 4386422 w 4457507"/>
              <a:gd name="connsiteY51" fmla="*/ 1281989 h 5515902"/>
              <a:gd name="connsiteX52" fmla="*/ 4390544 w 4457507"/>
              <a:gd name="connsiteY52" fmla="*/ 1271180 h 5515902"/>
              <a:gd name="connsiteX53" fmla="*/ 4387002 w 4457507"/>
              <a:gd name="connsiteY53" fmla="*/ 1258572 h 5515902"/>
              <a:gd name="connsiteX54" fmla="*/ 4383536 w 4457507"/>
              <a:gd name="connsiteY54" fmla="*/ 1254825 h 5515902"/>
              <a:gd name="connsiteX55" fmla="*/ 4390372 w 4457507"/>
              <a:gd name="connsiteY55" fmla="*/ 1214574 h 5515902"/>
              <a:gd name="connsiteX56" fmla="*/ 4390560 w 4457507"/>
              <a:gd name="connsiteY56" fmla="*/ 1209707 h 5515902"/>
              <a:gd name="connsiteX57" fmla="*/ 4389554 w 4457507"/>
              <a:gd name="connsiteY57" fmla="*/ 1176159 h 5515902"/>
              <a:gd name="connsiteX58" fmla="*/ 4384483 w 4457507"/>
              <a:gd name="connsiteY58" fmla="*/ 1126265 h 5515902"/>
              <a:gd name="connsiteX59" fmla="*/ 4372782 w 4457507"/>
              <a:gd name="connsiteY59" fmla="*/ 1074492 h 5515902"/>
              <a:gd name="connsiteX60" fmla="*/ 4368023 w 4457507"/>
              <a:gd name="connsiteY60" fmla="*/ 1044600 h 5515902"/>
              <a:gd name="connsiteX61" fmla="*/ 4362564 w 4457507"/>
              <a:gd name="connsiteY61" fmla="*/ 1023807 h 5515902"/>
              <a:gd name="connsiteX62" fmla="*/ 4359409 w 4457507"/>
              <a:gd name="connsiteY62" fmla="*/ 965734 h 5515902"/>
              <a:gd name="connsiteX63" fmla="*/ 4358670 w 4457507"/>
              <a:gd name="connsiteY63" fmla="*/ 867323 h 5515902"/>
              <a:gd name="connsiteX64" fmla="*/ 4352551 w 4457507"/>
              <a:gd name="connsiteY64" fmla="*/ 831512 h 5515902"/>
              <a:gd name="connsiteX65" fmla="*/ 4350436 w 4457507"/>
              <a:gd name="connsiteY65" fmla="*/ 830732 h 5515902"/>
              <a:gd name="connsiteX66" fmla="*/ 4350396 w 4457507"/>
              <a:gd name="connsiteY66" fmla="*/ 719189 h 5515902"/>
              <a:gd name="connsiteX67" fmla="*/ 4351552 w 4457507"/>
              <a:gd name="connsiteY67" fmla="*/ 711345 h 5515902"/>
              <a:gd name="connsiteX68" fmla="*/ 4352358 w 4457507"/>
              <a:gd name="connsiteY68" fmla="*/ 687487 h 5515902"/>
              <a:gd name="connsiteX69" fmla="*/ 4350384 w 4457507"/>
              <a:gd name="connsiteY69" fmla="*/ 682767 h 5515902"/>
              <a:gd name="connsiteX70" fmla="*/ 4350301 w 4457507"/>
              <a:gd name="connsiteY70" fmla="*/ 451435 h 5515902"/>
              <a:gd name="connsiteX71" fmla="*/ 4350733 w 4457507"/>
              <a:gd name="connsiteY71" fmla="*/ 447233 h 5515902"/>
              <a:gd name="connsiteX72" fmla="*/ 4352222 w 4457507"/>
              <a:gd name="connsiteY72" fmla="*/ 418707 h 5515902"/>
              <a:gd name="connsiteX73" fmla="*/ 4350273 w 4457507"/>
              <a:gd name="connsiteY73" fmla="*/ 372435 h 5515902"/>
              <a:gd name="connsiteX74" fmla="*/ 4350241 w 4457507"/>
              <a:gd name="connsiteY74" fmla="*/ 281168 h 5515902"/>
              <a:gd name="connsiteX75" fmla="*/ 4352388 w 4457507"/>
              <a:gd name="connsiteY75" fmla="*/ 257444 h 5515902"/>
              <a:gd name="connsiteX76" fmla="*/ 4371298 w 4457507"/>
              <a:gd name="connsiteY76" fmla="*/ 198781 h 5515902"/>
              <a:gd name="connsiteX77" fmla="*/ 4353201 w 4457507"/>
              <a:gd name="connsiteY77" fmla="*/ 168246 h 5515902"/>
              <a:gd name="connsiteX78" fmla="*/ 4350200 w 4457507"/>
              <a:gd name="connsiteY78" fmla="*/ 166699 h 5515902"/>
              <a:gd name="connsiteX79" fmla="*/ 4350188 w 4457507"/>
              <a:gd name="connsiteY79" fmla="*/ 134973 h 5515902"/>
              <a:gd name="connsiteX80" fmla="*/ 4321251 w 4457507"/>
              <a:gd name="connsiteY80" fmla="*/ 114809 h 5515902"/>
              <a:gd name="connsiteX81" fmla="*/ 3949065 w 4457507"/>
              <a:gd name="connsiteY81" fmla="*/ 115293 h 5515902"/>
              <a:gd name="connsiteX82" fmla="*/ 3121950 w 4457507"/>
              <a:gd name="connsiteY82" fmla="*/ 106657 h 5515902"/>
              <a:gd name="connsiteX83" fmla="*/ 127458 w 4457507"/>
              <a:gd name="connsiteY83" fmla="*/ 103043 h 5515902"/>
              <a:gd name="connsiteX84" fmla="*/ 0 w 4457507"/>
              <a:gd name="connsiteY84" fmla="*/ 0 h 5515902"/>
              <a:gd name="connsiteX85" fmla="*/ 4457507 w 4457507"/>
              <a:gd name="connsiteY85" fmla="*/ 0 h 5515902"/>
              <a:gd name="connsiteX86" fmla="*/ 4457507 w 4457507"/>
              <a:gd name="connsiteY86" fmla="*/ 5515902 h 5515902"/>
              <a:gd name="connsiteX87" fmla="*/ 0 w 4457507"/>
              <a:gd name="connsiteY87" fmla="*/ 5515902 h 5515902"/>
              <a:gd name="connsiteX0" fmla="*/ 134086 w 4464135"/>
              <a:gd name="connsiteY0" fmla="*/ 114630 h 5527489"/>
              <a:gd name="connsiteX1" fmla="*/ 125370 w 4464135"/>
              <a:gd name="connsiteY1" fmla="*/ 3951492 h 5527489"/>
              <a:gd name="connsiteX2" fmla="*/ 129564 w 4464135"/>
              <a:gd name="connsiteY2" fmla="*/ 5227536 h 5527489"/>
              <a:gd name="connsiteX3" fmla="*/ 127740 w 4464135"/>
              <a:gd name="connsiteY3" fmla="*/ 5291186 h 5527489"/>
              <a:gd name="connsiteX4" fmla="*/ 129366 w 4464135"/>
              <a:gd name="connsiteY4" fmla="*/ 5294657 h 5527489"/>
              <a:gd name="connsiteX5" fmla="*/ 129253 w 4464135"/>
              <a:gd name="connsiteY5" fmla="*/ 5297410 h 5527489"/>
              <a:gd name="connsiteX6" fmla="*/ 130010 w 4464135"/>
              <a:gd name="connsiteY6" fmla="*/ 5300520 h 5527489"/>
              <a:gd name="connsiteX7" fmla="*/ 131297 w 4464135"/>
              <a:gd name="connsiteY7" fmla="*/ 5312248 h 5527489"/>
              <a:gd name="connsiteX8" fmla="*/ 132053 w 4464135"/>
              <a:gd name="connsiteY8" fmla="*/ 5315359 h 5527489"/>
              <a:gd name="connsiteX9" fmla="*/ 132697 w 4464135"/>
              <a:gd name="connsiteY9" fmla="*/ 5321222 h 5527489"/>
              <a:gd name="connsiteX10" fmla="*/ 132583 w 4464135"/>
              <a:gd name="connsiteY10" fmla="*/ 5323975 h 5527489"/>
              <a:gd name="connsiteX11" fmla="*/ 133340 w 4464135"/>
              <a:gd name="connsiteY11" fmla="*/ 5327086 h 5527489"/>
              <a:gd name="connsiteX12" fmla="*/ 133984 w 4464135"/>
              <a:gd name="connsiteY12" fmla="*/ 5332949 h 5527489"/>
              <a:gd name="connsiteX13" fmla="*/ 133757 w 4464135"/>
              <a:gd name="connsiteY13" fmla="*/ 5338453 h 5527489"/>
              <a:gd name="connsiteX14" fmla="*/ 133642 w 4464135"/>
              <a:gd name="connsiteY14" fmla="*/ 5341205 h 5527489"/>
              <a:gd name="connsiteX15" fmla="*/ 133528 w 4464135"/>
              <a:gd name="connsiteY15" fmla="*/ 5343955 h 5527489"/>
              <a:gd name="connsiteX16" fmla="*/ 129702 w 4464135"/>
              <a:gd name="connsiteY16" fmla="*/ 5350770 h 5527489"/>
              <a:gd name="connsiteX17" fmla="*/ 127654 w 4464135"/>
              <a:gd name="connsiteY17" fmla="*/ 5391118 h 5527489"/>
              <a:gd name="connsiteX18" fmla="*/ 437166 w 4464135"/>
              <a:gd name="connsiteY18" fmla="*/ 5390825 h 5527489"/>
              <a:gd name="connsiteX19" fmla="*/ 4361989 w 4464135"/>
              <a:gd name="connsiteY19" fmla="*/ 5423001 h 5527489"/>
              <a:gd name="connsiteX20" fmla="*/ 4361934 w 4464135"/>
              <a:gd name="connsiteY20" fmla="*/ 5360605 h 5527489"/>
              <a:gd name="connsiteX21" fmla="*/ 4366408 w 4464135"/>
              <a:gd name="connsiteY21" fmla="*/ 5357656 h 5527489"/>
              <a:gd name="connsiteX22" fmla="*/ 4382934 w 4464135"/>
              <a:gd name="connsiteY22" fmla="*/ 5322350 h 5527489"/>
              <a:gd name="connsiteX23" fmla="*/ 4374510 w 4464135"/>
              <a:gd name="connsiteY23" fmla="*/ 5222590 h 5527489"/>
              <a:gd name="connsiteX24" fmla="*/ 4369069 w 4464135"/>
              <a:gd name="connsiteY24" fmla="*/ 5188458 h 5527489"/>
              <a:gd name="connsiteX25" fmla="*/ 4361749 w 4464135"/>
              <a:gd name="connsiteY25" fmla="*/ 5152192 h 5527489"/>
              <a:gd name="connsiteX26" fmla="*/ 4360344 w 4464135"/>
              <a:gd name="connsiteY26" fmla="*/ 3514588 h 5527489"/>
              <a:gd name="connsiteX27" fmla="*/ 4362268 w 4464135"/>
              <a:gd name="connsiteY27" fmla="*/ 3351901 h 5527489"/>
              <a:gd name="connsiteX28" fmla="*/ 4360797 w 4464135"/>
              <a:gd name="connsiteY28" fmla="*/ 3098530 h 5527489"/>
              <a:gd name="connsiteX29" fmla="*/ 4357491 w 4464135"/>
              <a:gd name="connsiteY29" fmla="*/ 2043190 h 5527489"/>
              <a:gd name="connsiteX30" fmla="*/ 4362007 w 4464135"/>
              <a:gd name="connsiteY30" fmla="*/ 1993394 h 5527489"/>
              <a:gd name="connsiteX31" fmla="*/ 4369324 w 4464135"/>
              <a:gd name="connsiteY31" fmla="*/ 1942792 h 5527489"/>
              <a:gd name="connsiteX32" fmla="*/ 4373445 w 4464135"/>
              <a:gd name="connsiteY32" fmla="*/ 1931983 h 5527489"/>
              <a:gd name="connsiteX33" fmla="*/ 4369904 w 4464135"/>
              <a:gd name="connsiteY33" fmla="*/ 1919375 h 5527489"/>
              <a:gd name="connsiteX34" fmla="*/ 4366438 w 4464135"/>
              <a:gd name="connsiteY34" fmla="*/ 1915628 h 5527489"/>
              <a:gd name="connsiteX35" fmla="*/ 4373274 w 4464135"/>
              <a:gd name="connsiteY35" fmla="*/ 1875376 h 5527489"/>
              <a:gd name="connsiteX36" fmla="*/ 4373462 w 4464135"/>
              <a:gd name="connsiteY36" fmla="*/ 1870510 h 5527489"/>
              <a:gd name="connsiteX37" fmla="*/ 4372457 w 4464135"/>
              <a:gd name="connsiteY37" fmla="*/ 1836963 h 5527489"/>
              <a:gd name="connsiteX38" fmla="*/ 4367384 w 4464135"/>
              <a:gd name="connsiteY38" fmla="*/ 1787067 h 5527489"/>
              <a:gd name="connsiteX39" fmla="*/ 4357392 w 4464135"/>
              <a:gd name="connsiteY39" fmla="*/ 1763484 h 5527489"/>
              <a:gd name="connsiteX40" fmla="*/ 4357338 w 4464135"/>
              <a:gd name="connsiteY40" fmla="*/ 1611519 h 5527489"/>
              <a:gd name="connsiteX41" fmla="*/ 4359378 w 4464135"/>
              <a:gd name="connsiteY41" fmla="*/ 1611278 h 5527489"/>
              <a:gd name="connsiteX42" fmla="*/ 4368831 w 4464135"/>
              <a:gd name="connsiteY42" fmla="*/ 1575879 h 5527489"/>
              <a:gd name="connsiteX43" fmla="*/ 4366353 w 4464135"/>
              <a:gd name="connsiteY43" fmla="*/ 1558579 h 5527489"/>
              <a:gd name="connsiteX44" fmla="*/ 4365772 w 4464135"/>
              <a:gd name="connsiteY44" fmla="*/ 1555555 h 5527489"/>
              <a:gd name="connsiteX45" fmla="*/ 4366786 w 4464135"/>
              <a:gd name="connsiteY45" fmla="*/ 1544308 h 5527489"/>
              <a:gd name="connsiteX46" fmla="*/ 4362899 w 4464135"/>
              <a:gd name="connsiteY46" fmla="*/ 1540075 h 5527489"/>
              <a:gd name="connsiteX47" fmla="*/ 4364466 w 4464135"/>
              <a:gd name="connsiteY47" fmla="*/ 1501984 h 5527489"/>
              <a:gd name="connsiteX48" fmla="*/ 4374781 w 4464135"/>
              <a:gd name="connsiteY48" fmla="*/ 1429386 h 5527489"/>
              <a:gd name="connsiteX49" fmla="*/ 4379021 w 4464135"/>
              <a:gd name="connsiteY49" fmla="*/ 1418198 h 5527489"/>
              <a:gd name="connsiteX50" fmla="*/ 4385733 w 4464135"/>
              <a:gd name="connsiteY50" fmla="*/ 1344176 h 5527489"/>
              <a:gd name="connsiteX51" fmla="*/ 4393050 w 4464135"/>
              <a:gd name="connsiteY51" fmla="*/ 1293576 h 5527489"/>
              <a:gd name="connsiteX52" fmla="*/ 4397172 w 4464135"/>
              <a:gd name="connsiteY52" fmla="*/ 1282767 h 5527489"/>
              <a:gd name="connsiteX53" fmla="*/ 4393630 w 4464135"/>
              <a:gd name="connsiteY53" fmla="*/ 1270159 h 5527489"/>
              <a:gd name="connsiteX54" fmla="*/ 4390164 w 4464135"/>
              <a:gd name="connsiteY54" fmla="*/ 1266412 h 5527489"/>
              <a:gd name="connsiteX55" fmla="*/ 4397000 w 4464135"/>
              <a:gd name="connsiteY55" fmla="*/ 1226161 h 5527489"/>
              <a:gd name="connsiteX56" fmla="*/ 4397188 w 4464135"/>
              <a:gd name="connsiteY56" fmla="*/ 1221294 h 5527489"/>
              <a:gd name="connsiteX57" fmla="*/ 4396182 w 4464135"/>
              <a:gd name="connsiteY57" fmla="*/ 1187746 h 5527489"/>
              <a:gd name="connsiteX58" fmla="*/ 4391111 w 4464135"/>
              <a:gd name="connsiteY58" fmla="*/ 1137852 h 5527489"/>
              <a:gd name="connsiteX59" fmla="*/ 4379410 w 4464135"/>
              <a:gd name="connsiteY59" fmla="*/ 1086079 h 5527489"/>
              <a:gd name="connsiteX60" fmla="*/ 4374651 w 4464135"/>
              <a:gd name="connsiteY60" fmla="*/ 1056187 h 5527489"/>
              <a:gd name="connsiteX61" fmla="*/ 4369192 w 4464135"/>
              <a:gd name="connsiteY61" fmla="*/ 1035394 h 5527489"/>
              <a:gd name="connsiteX62" fmla="*/ 4366037 w 4464135"/>
              <a:gd name="connsiteY62" fmla="*/ 977321 h 5527489"/>
              <a:gd name="connsiteX63" fmla="*/ 4365298 w 4464135"/>
              <a:gd name="connsiteY63" fmla="*/ 878910 h 5527489"/>
              <a:gd name="connsiteX64" fmla="*/ 4359179 w 4464135"/>
              <a:gd name="connsiteY64" fmla="*/ 843099 h 5527489"/>
              <a:gd name="connsiteX65" fmla="*/ 4357064 w 4464135"/>
              <a:gd name="connsiteY65" fmla="*/ 842319 h 5527489"/>
              <a:gd name="connsiteX66" fmla="*/ 4357024 w 4464135"/>
              <a:gd name="connsiteY66" fmla="*/ 730776 h 5527489"/>
              <a:gd name="connsiteX67" fmla="*/ 4358180 w 4464135"/>
              <a:gd name="connsiteY67" fmla="*/ 722932 h 5527489"/>
              <a:gd name="connsiteX68" fmla="*/ 4358986 w 4464135"/>
              <a:gd name="connsiteY68" fmla="*/ 699074 h 5527489"/>
              <a:gd name="connsiteX69" fmla="*/ 4357012 w 4464135"/>
              <a:gd name="connsiteY69" fmla="*/ 694354 h 5527489"/>
              <a:gd name="connsiteX70" fmla="*/ 4356929 w 4464135"/>
              <a:gd name="connsiteY70" fmla="*/ 463022 h 5527489"/>
              <a:gd name="connsiteX71" fmla="*/ 4357361 w 4464135"/>
              <a:gd name="connsiteY71" fmla="*/ 458820 h 5527489"/>
              <a:gd name="connsiteX72" fmla="*/ 4358850 w 4464135"/>
              <a:gd name="connsiteY72" fmla="*/ 430294 h 5527489"/>
              <a:gd name="connsiteX73" fmla="*/ 4356901 w 4464135"/>
              <a:gd name="connsiteY73" fmla="*/ 384022 h 5527489"/>
              <a:gd name="connsiteX74" fmla="*/ 4356869 w 4464135"/>
              <a:gd name="connsiteY74" fmla="*/ 292755 h 5527489"/>
              <a:gd name="connsiteX75" fmla="*/ 4359016 w 4464135"/>
              <a:gd name="connsiteY75" fmla="*/ 269031 h 5527489"/>
              <a:gd name="connsiteX76" fmla="*/ 4377926 w 4464135"/>
              <a:gd name="connsiteY76" fmla="*/ 210368 h 5527489"/>
              <a:gd name="connsiteX77" fmla="*/ 4359829 w 4464135"/>
              <a:gd name="connsiteY77" fmla="*/ 179833 h 5527489"/>
              <a:gd name="connsiteX78" fmla="*/ 4356828 w 4464135"/>
              <a:gd name="connsiteY78" fmla="*/ 178286 h 5527489"/>
              <a:gd name="connsiteX79" fmla="*/ 4356816 w 4464135"/>
              <a:gd name="connsiteY79" fmla="*/ 146560 h 5527489"/>
              <a:gd name="connsiteX80" fmla="*/ 4327879 w 4464135"/>
              <a:gd name="connsiteY80" fmla="*/ 126396 h 5527489"/>
              <a:gd name="connsiteX81" fmla="*/ 3955693 w 4464135"/>
              <a:gd name="connsiteY81" fmla="*/ 126880 h 5527489"/>
              <a:gd name="connsiteX82" fmla="*/ 3128578 w 4464135"/>
              <a:gd name="connsiteY82" fmla="*/ 118244 h 5527489"/>
              <a:gd name="connsiteX83" fmla="*/ 134086 w 4464135"/>
              <a:gd name="connsiteY83" fmla="*/ 114630 h 5527489"/>
              <a:gd name="connsiteX84" fmla="*/ 0 w 4464135"/>
              <a:gd name="connsiteY84" fmla="*/ 0 h 5527489"/>
              <a:gd name="connsiteX85" fmla="*/ 4464135 w 4464135"/>
              <a:gd name="connsiteY85" fmla="*/ 11587 h 5527489"/>
              <a:gd name="connsiteX86" fmla="*/ 4464135 w 4464135"/>
              <a:gd name="connsiteY86" fmla="*/ 5527489 h 5527489"/>
              <a:gd name="connsiteX87" fmla="*/ 6628 w 4464135"/>
              <a:gd name="connsiteY87" fmla="*/ 5527489 h 5527489"/>
              <a:gd name="connsiteX88" fmla="*/ 0 w 4464135"/>
              <a:gd name="connsiteY88" fmla="*/ 0 h 5527489"/>
              <a:gd name="connsiteX0" fmla="*/ 139379 w 4469428"/>
              <a:gd name="connsiteY0" fmla="*/ 114630 h 5528158"/>
              <a:gd name="connsiteX1" fmla="*/ 130663 w 4469428"/>
              <a:gd name="connsiteY1" fmla="*/ 3951492 h 5528158"/>
              <a:gd name="connsiteX2" fmla="*/ 134857 w 4469428"/>
              <a:gd name="connsiteY2" fmla="*/ 5227536 h 5528158"/>
              <a:gd name="connsiteX3" fmla="*/ 133033 w 4469428"/>
              <a:gd name="connsiteY3" fmla="*/ 5291186 h 5528158"/>
              <a:gd name="connsiteX4" fmla="*/ 134659 w 4469428"/>
              <a:gd name="connsiteY4" fmla="*/ 5294657 h 5528158"/>
              <a:gd name="connsiteX5" fmla="*/ 134546 w 4469428"/>
              <a:gd name="connsiteY5" fmla="*/ 5297410 h 5528158"/>
              <a:gd name="connsiteX6" fmla="*/ 135303 w 4469428"/>
              <a:gd name="connsiteY6" fmla="*/ 5300520 h 5528158"/>
              <a:gd name="connsiteX7" fmla="*/ 136590 w 4469428"/>
              <a:gd name="connsiteY7" fmla="*/ 5312248 h 5528158"/>
              <a:gd name="connsiteX8" fmla="*/ 137346 w 4469428"/>
              <a:gd name="connsiteY8" fmla="*/ 5315359 h 5528158"/>
              <a:gd name="connsiteX9" fmla="*/ 137990 w 4469428"/>
              <a:gd name="connsiteY9" fmla="*/ 5321222 h 5528158"/>
              <a:gd name="connsiteX10" fmla="*/ 137876 w 4469428"/>
              <a:gd name="connsiteY10" fmla="*/ 5323975 h 5528158"/>
              <a:gd name="connsiteX11" fmla="*/ 138633 w 4469428"/>
              <a:gd name="connsiteY11" fmla="*/ 5327086 h 5528158"/>
              <a:gd name="connsiteX12" fmla="*/ 139277 w 4469428"/>
              <a:gd name="connsiteY12" fmla="*/ 5332949 h 5528158"/>
              <a:gd name="connsiteX13" fmla="*/ 139050 w 4469428"/>
              <a:gd name="connsiteY13" fmla="*/ 5338453 h 5528158"/>
              <a:gd name="connsiteX14" fmla="*/ 138935 w 4469428"/>
              <a:gd name="connsiteY14" fmla="*/ 5341205 h 5528158"/>
              <a:gd name="connsiteX15" fmla="*/ 138821 w 4469428"/>
              <a:gd name="connsiteY15" fmla="*/ 5343955 h 5528158"/>
              <a:gd name="connsiteX16" fmla="*/ 134995 w 4469428"/>
              <a:gd name="connsiteY16" fmla="*/ 5350770 h 5528158"/>
              <a:gd name="connsiteX17" fmla="*/ 132947 w 4469428"/>
              <a:gd name="connsiteY17" fmla="*/ 5391118 h 5528158"/>
              <a:gd name="connsiteX18" fmla="*/ 442459 w 4469428"/>
              <a:gd name="connsiteY18" fmla="*/ 5390825 h 5528158"/>
              <a:gd name="connsiteX19" fmla="*/ 4367282 w 4469428"/>
              <a:gd name="connsiteY19" fmla="*/ 5423001 h 5528158"/>
              <a:gd name="connsiteX20" fmla="*/ 4367227 w 4469428"/>
              <a:gd name="connsiteY20" fmla="*/ 5360605 h 5528158"/>
              <a:gd name="connsiteX21" fmla="*/ 4371701 w 4469428"/>
              <a:gd name="connsiteY21" fmla="*/ 5357656 h 5528158"/>
              <a:gd name="connsiteX22" fmla="*/ 4388227 w 4469428"/>
              <a:gd name="connsiteY22" fmla="*/ 5322350 h 5528158"/>
              <a:gd name="connsiteX23" fmla="*/ 4379803 w 4469428"/>
              <a:gd name="connsiteY23" fmla="*/ 5222590 h 5528158"/>
              <a:gd name="connsiteX24" fmla="*/ 4374362 w 4469428"/>
              <a:gd name="connsiteY24" fmla="*/ 5188458 h 5528158"/>
              <a:gd name="connsiteX25" fmla="*/ 4367042 w 4469428"/>
              <a:gd name="connsiteY25" fmla="*/ 5152192 h 5528158"/>
              <a:gd name="connsiteX26" fmla="*/ 4365637 w 4469428"/>
              <a:gd name="connsiteY26" fmla="*/ 3514588 h 5528158"/>
              <a:gd name="connsiteX27" fmla="*/ 4367561 w 4469428"/>
              <a:gd name="connsiteY27" fmla="*/ 3351901 h 5528158"/>
              <a:gd name="connsiteX28" fmla="*/ 4366090 w 4469428"/>
              <a:gd name="connsiteY28" fmla="*/ 3098530 h 5528158"/>
              <a:gd name="connsiteX29" fmla="*/ 4362784 w 4469428"/>
              <a:gd name="connsiteY29" fmla="*/ 2043190 h 5528158"/>
              <a:gd name="connsiteX30" fmla="*/ 4367300 w 4469428"/>
              <a:gd name="connsiteY30" fmla="*/ 1993394 h 5528158"/>
              <a:gd name="connsiteX31" fmla="*/ 4374617 w 4469428"/>
              <a:gd name="connsiteY31" fmla="*/ 1942792 h 5528158"/>
              <a:gd name="connsiteX32" fmla="*/ 4378738 w 4469428"/>
              <a:gd name="connsiteY32" fmla="*/ 1931983 h 5528158"/>
              <a:gd name="connsiteX33" fmla="*/ 4375197 w 4469428"/>
              <a:gd name="connsiteY33" fmla="*/ 1919375 h 5528158"/>
              <a:gd name="connsiteX34" fmla="*/ 4371731 w 4469428"/>
              <a:gd name="connsiteY34" fmla="*/ 1915628 h 5528158"/>
              <a:gd name="connsiteX35" fmla="*/ 4378567 w 4469428"/>
              <a:gd name="connsiteY35" fmla="*/ 1875376 h 5528158"/>
              <a:gd name="connsiteX36" fmla="*/ 4378755 w 4469428"/>
              <a:gd name="connsiteY36" fmla="*/ 1870510 h 5528158"/>
              <a:gd name="connsiteX37" fmla="*/ 4377750 w 4469428"/>
              <a:gd name="connsiteY37" fmla="*/ 1836963 h 5528158"/>
              <a:gd name="connsiteX38" fmla="*/ 4372677 w 4469428"/>
              <a:gd name="connsiteY38" fmla="*/ 1787067 h 5528158"/>
              <a:gd name="connsiteX39" fmla="*/ 4362685 w 4469428"/>
              <a:gd name="connsiteY39" fmla="*/ 1763484 h 5528158"/>
              <a:gd name="connsiteX40" fmla="*/ 4362631 w 4469428"/>
              <a:gd name="connsiteY40" fmla="*/ 1611519 h 5528158"/>
              <a:gd name="connsiteX41" fmla="*/ 4364671 w 4469428"/>
              <a:gd name="connsiteY41" fmla="*/ 1611278 h 5528158"/>
              <a:gd name="connsiteX42" fmla="*/ 4374124 w 4469428"/>
              <a:gd name="connsiteY42" fmla="*/ 1575879 h 5528158"/>
              <a:gd name="connsiteX43" fmla="*/ 4371646 w 4469428"/>
              <a:gd name="connsiteY43" fmla="*/ 1558579 h 5528158"/>
              <a:gd name="connsiteX44" fmla="*/ 4371065 w 4469428"/>
              <a:gd name="connsiteY44" fmla="*/ 1555555 h 5528158"/>
              <a:gd name="connsiteX45" fmla="*/ 4372079 w 4469428"/>
              <a:gd name="connsiteY45" fmla="*/ 1544308 h 5528158"/>
              <a:gd name="connsiteX46" fmla="*/ 4368192 w 4469428"/>
              <a:gd name="connsiteY46" fmla="*/ 1540075 h 5528158"/>
              <a:gd name="connsiteX47" fmla="*/ 4369759 w 4469428"/>
              <a:gd name="connsiteY47" fmla="*/ 1501984 h 5528158"/>
              <a:gd name="connsiteX48" fmla="*/ 4380074 w 4469428"/>
              <a:gd name="connsiteY48" fmla="*/ 1429386 h 5528158"/>
              <a:gd name="connsiteX49" fmla="*/ 4384314 w 4469428"/>
              <a:gd name="connsiteY49" fmla="*/ 1418198 h 5528158"/>
              <a:gd name="connsiteX50" fmla="*/ 4391026 w 4469428"/>
              <a:gd name="connsiteY50" fmla="*/ 1344176 h 5528158"/>
              <a:gd name="connsiteX51" fmla="*/ 4398343 w 4469428"/>
              <a:gd name="connsiteY51" fmla="*/ 1293576 h 5528158"/>
              <a:gd name="connsiteX52" fmla="*/ 4402465 w 4469428"/>
              <a:gd name="connsiteY52" fmla="*/ 1282767 h 5528158"/>
              <a:gd name="connsiteX53" fmla="*/ 4398923 w 4469428"/>
              <a:gd name="connsiteY53" fmla="*/ 1270159 h 5528158"/>
              <a:gd name="connsiteX54" fmla="*/ 4395457 w 4469428"/>
              <a:gd name="connsiteY54" fmla="*/ 1266412 h 5528158"/>
              <a:gd name="connsiteX55" fmla="*/ 4402293 w 4469428"/>
              <a:gd name="connsiteY55" fmla="*/ 1226161 h 5528158"/>
              <a:gd name="connsiteX56" fmla="*/ 4402481 w 4469428"/>
              <a:gd name="connsiteY56" fmla="*/ 1221294 h 5528158"/>
              <a:gd name="connsiteX57" fmla="*/ 4401475 w 4469428"/>
              <a:gd name="connsiteY57" fmla="*/ 1187746 h 5528158"/>
              <a:gd name="connsiteX58" fmla="*/ 4396404 w 4469428"/>
              <a:gd name="connsiteY58" fmla="*/ 1137852 h 5528158"/>
              <a:gd name="connsiteX59" fmla="*/ 4384703 w 4469428"/>
              <a:gd name="connsiteY59" fmla="*/ 1086079 h 5528158"/>
              <a:gd name="connsiteX60" fmla="*/ 4379944 w 4469428"/>
              <a:gd name="connsiteY60" fmla="*/ 1056187 h 5528158"/>
              <a:gd name="connsiteX61" fmla="*/ 4374485 w 4469428"/>
              <a:gd name="connsiteY61" fmla="*/ 1035394 h 5528158"/>
              <a:gd name="connsiteX62" fmla="*/ 4371330 w 4469428"/>
              <a:gd name="connsiteY62" fmla="*/ 977321 h 5528158"/>
              <a:gd name="connsiteX63" fmla="*/ 4370591 w 4469428"/>
              <a:gd name="connsiteY63" fmla="*/ 878910 h 5528158"/>
              <a:gd name="connsiteX64" fmla="*/ 4364472 w 4469428"/>
              <a:gd name="connsiteY64" fmla="*/ 843099 h 5528158"/>
              <a:gd name="connsiteX65" fmla="*/ 4362357 w 4469428"/>
              <a:gd name="connsiteY65" fmla="*/ 842319 h 5528158"/>
              <a:gd name="connsiteX66" fmla="*/ 4362317 w 4469428"/>
              <a:gd name="connsiteY66" fmla="*/ 730776 h 5528158"/>
              <a:gd name="connsiteX67" fmla="*/ 4363473 w 4469428"/>
              <a:gd name="connsiteY67" fmla="*/ 722932 h 5528158"/>
              <a:gd name="connsiteX68" fmla="*/ 4364279 w 4469428"/>
              <a:gd name="connsiteY68" fmla="*/ 699074 h 5528158"/>
              <a:gd name="connsiteX69" fmla="*/ 4362305 w 4469428"/>
              <a:gd name="connsiteY69" fmla="*/ 694354 h 5528158"/>
              <a:gd name="connsiteX70" fmla="*/ 4362222 w 4469428"/>
              <a:gd name="connsiteY70" fmla="*/ 463022 h 5528158"/>
              <a:gd name="connsiteX71" fmla="*/ 4362654 w 4469428"/>
              <a:gd name="connsiteY71" fmla="*/ 458820 h 5528158"/>
              <a:gd name="connsiteX72" fmla="*/ 4364143 w 4469428"/>
              <a:gd name="connsiteY72" fmla="*/ 430294 h 5528158"/>
              <a:gd name="connsiteX73" fmla="*/ 4362194 w 4469428"/>
              <a:gd name="connsiteY73" fmla="*/ 384022 h 5528158"/>
              <a:gd name="connsiteX74" fmla="*/ 4362162 w 4469428"/>
              <a:gd name="connsiteY74" fmla="*/ 292755 h 5528158"/>
              <a:gd name="connsiteX75" fmla="*/ 4364309 w 4469428"/>
              <a:gd name="connsiteY75" fmla="*/ 269031 h 5528158"/>
              <a:gd name="connsiteX76" fmla="*/ 4383219 w 4469428"/>
              <a:gd name="connsiteY76" fmla="*/ 210368 h 5528158"/>
              <a:gd name="connsiteX77" fmla="*/ 4365122 w 4469428"/>
              <a:gd name="connsiteY77" fmla="*/ 179833 h 5528158"/>
              <a:gd name="connsiteX78" fmla="*/ 4362121 w 4469428"/>
              <a:gd name="connsiteY78" fmla="*/ 178286 h 5528158"/>
              <a:gd name="connsiteX79" fmla="*/ 4362109 w 4469428"/>
              <a:gd name="connsiteY79" fmla="*/ 146560 h 5528158"/>
              <a:gd name="connsiteX80" fmla="*/ 4333172 w 4469428"/>
              <a:gd name="connsiteY80" fmla="*/ 126396 h 5528158"/>
              <a:gd name="connsiteX81" fmla="*/ 3960986 w 4469428"/>
              <a:gd name="connsiteY81" fmla="*/ 126880 h 5528158"/>
              <a:gd name="connsiteX82" fmla="*/ 3133871 w 4469428"/>
              <a:gd name="connsiteY82" fmla="*/ 118244 h 5528158"/>
              <a:gd name="connsiteX83" fmla="*/ 139379 w 4469428"/>
              <a:gd name="connsiteY83" fmla="*/ 114630 h 5528158"/>
              <a:gd name="connsiteX84" fmla="*/ 5293 w 4469428"/>
              <a:gd name="connsiteY84" fmla="*/ 0 h 5528158"/>
              <a:gd name="connsiteX85" fmla="*/ 4469428 w 4469428"/>
              <a:gd name="connsiteY85" fmla="*/ 11587 h 5528158"/>
              <a:gd name="connsiteX86" fmla="*/ 4469428 w 4469428"/>
              <a:gd name="connsiteY86" fmla="*/ 5527489 h 5528158"/>
              <a:gd name="connsiteX87" fmla="*/ 0 w 4469428"/>
              <a:gd name="connsiteY87" fmla="*/ 5528158 h 5528158"/>
              <a:gd name="connsiteX88" fmla="*/ 5293 w 4469428"/>
              <a:gd name="connsiteY88" fmla="*/ 0 h 552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469428" h="5528158">
                <a:moveTo>
                  <a:pt x="139379" y="114630"/>
                </a:moveTo>
                <a:cubicBezTo>
                  <a:pt x="136474" y="1393584"/>
                  <a:pt x="133568" y="2672538"/>
                  <a:pt x="130663" y="3951492"/>
                </a:cubicBezTo>
                <a:lnTo>
                  <a:pt x="134857" y="5227536"/>
                </a:lnTo>
                <a:lnTo>
                  <a:pt x="133033" y="5291186"/>
                </a:lnTo>
                <a:cubicBezTo>
                  <a:pt x="132165" y="5293735"/>
                  <a:pt x="134303" y="5293191"/>
                  <a:pt x="134659" y="5294657"/>
                </a:cubicBezTo>
                <a:cubicBezTo>
                  <a:pt x="134818" y="5295314"/>
                  <a:pt x="134461" y="5296645"/>
                  <a:pt x="134546" y="5297410"/>
                </a:cubicBezTo>
                <a:cubicBezTo>
                  <a:pt x="134680" y="5298621"/>
                  <a:pt x="135050" y="5299484"/>
                  <a:pt x="135303" y="5300520"/>
                </a:cubicBezTo>
                <a:cubicBezTo>
                  <a:pt x="134955" y="5308925"/>
                  <a:pt x="134756" y="5304714"/>
                  <a:pt x="136590" y="5312248"/>
                </a:cubicBezTo>
                <a:lnTo>
                  <a:pt x="137346" y="5315359"/>
                </a:lnTo>
                <a:cubicBezTo>
                  <a:pt x="137085" y="5321668"/>
                  <a:pt x="137212" y="5314126"/>
                  <a:pt x="137990" y="5321222"/>
                </a:cubicBezTo>
                <a:cubicBezTo>
                  <a:pt x="138073" y="5321988"/>
                  <a:pt x="137792" y="5323209"/>
                  <a:pt x="137876" y="5323975"/>
                </a:cubicBezTo>
                <a:cubicBezTo>
                  <a:pt x="138009" y="5325186"/>
                  <a:pt x="138382" y="5326048"/>
                  <a:pt x="138633" y="5327086"/>
                </a:cubicBezTo>
                <a:cubicBezTo>
                  <a:pt x="138285" y="5335497"/>
                  <a:pt x="138636" y="5322525"/>
                  <a:pt x="139277" y="5332949"/>
                </a:cubicBezTo>
                <a:cubicBezTo>
                  <a:pt x="139376" y="5334574"/>
                  <a:pt x="139125" y="5336619"/>
                  <a:pt x="139050" y="5338453"/>
                </a:cubicBezTo>
                <a:cubicBezTo>
                  <a:pt x="139012" y="5339370"/>
                  <a:pt x="138973" y="5340288"/>
                  <a:pt x="138935" y="5341205"/>
                </a:cubicBezTo>
                <a:cubicBezTo>
                  <a:pt x="138896" y="5342122"/>
                  <a:pt x="139287" y="5342828"/>
                  <a:pt x="138821" y="5343955"/>
                </a:cubicBezTo>
                <a:lnTo>
                  <a:pt x="134995" y="5350770"/>
                </a:lnTo>
                <a:cubicBezTo>
                  <a:pt x="134312" y="5364219"/>
                  <a:pt x="133630" y="5377669"/>
                  <a:pt x="132947" y="5391118"/>
                </a:cubicBezTo>
                <a:lnTo>
                  <a:pt x="442459" y="5390825"/>
                </a:lnTo>
                <a:lnTo>
                  <a:pt x="4367282" y="5423001"/>
                </a:lnTo>
                <a:cubicBezTo>
                  <a:pt x="4370202" y="5399252"/>
                  <a:pt x="4367245" y="5381403"/>
                  <a:pt x="4367227" y="5360605"/>
                </a:cubicBezTo>
                <a:lnTo>
                  <a:pt x="4371701" y="5357656"/>
                </a:lnTo>
                <a:cubicBezTo>
                  <a:pt x="4379637" y="5348721"/>
                  <a:pt x="4388234" y="5329909"/>
                  <a:pt x="4388227" y="5322350"/>
                </a:cubicBezTo>
                <a:cubicBezTo>
                  <a:pt x="4367368" y="5279378"/>
                  <a:pt x="4382114" y="5244904"/>
                  <a:pt x="4379803" y="5222590"/>
                </a:cubicBezTo>
                <a:cubicBezTo>
                  <a:pt x="4377491" y="5200274"/>
                  <a:pt x="4380559" y="5196016"/>
                  <a:pt x="4374362" y="5188458"/>
                </a:cubicBezTo>
                <a:lnTo>
                  <a:pt x="4367042" y="5152192"/>
                </a:lnTo>
                <a:cubicBezTo>
                  <a:pt x="4366574" y="4606324"/>
                  <a:pt x="4366105" y="4060456"/>
                  <a:pt x="4365637" y="3514588"/>
                </a:cubicBezTo>
                <a:cubicBezTo>
                  <a:pt x="4371865" y="3495812"/>
                  <a:pt x="4373799" y="3345640"/>
                  <a:pt x="4367561" y="3351901"/>
                </a:cubicBezTo>
                <a:cubicBezTo>
                  <a:pt x="4366094" y="3273341"/>
                  <a:pt x="4367556" y="3177091"/>
                  <a:pt x="4366090" y="3098530"/>
                </a:cubicBezTo>
                <a:cubicBezTo>
                  <a:pt x="4350280" y="2752657"/>
                  <a:pt x="4363886" y="2394970"/>
                  <a:pt x="4362784" y="2043190"/>
                </a:cubicBezTo>
                <a:lnTo>
                  <a:pt x="4367300" y="1993394"/>
                </a:lnTo>
                <a:lnTo>
                  <a:pt x="4374617" y="1942792"/>
                </a:lnTo>
                <a:lnTo>
                  <a:pt x="4378738" y="1931983"/>
                </a:lnTo>
                <a:lnTo>
                  <a:pt x="4375197" y="1919375"/>
                </a:lnTo>
                <a:cubicBezTo>
                  <a:pt x="4374156" y="1917827"/>
                  <a:pt x="4372987" y="1916564"/>
                  <a:pt x="4371731" y="1915628"/>
                </a:cubicBezTo>
                <a:lnTo>
                  <a:pt x="4378567" y="1875376"/>
                </a:lnTo>
                <a:cubicBezTo>
                  <a:pt x="4378630" y="1873754"/>
                  <a:pt x="4378692" y="1872132"/>
                  <a:pt x="4378755" y="1870510"/>
                </a:cubicBezTo>
                <a:lnTo>
                  <a:pt x="4377750" y="1836963"/>
                </a:lnTo>
                <a:lnTo>
                  <a:pt x="4372677" y="1787067"/>
                </a:lnTo>
                <a:lnTo>
                  <a:pt x="4362685" y="1763484"/>
                </a:lnTo>
                <a:lnTo>
                  <a:pt x="4362631" y="1611519"/>
                </a:lnTo>
                <a:lnTo>
                  <a:pt x="4364671" y="1611278"/>
                </a:lnTo>
                <a:cubicBezTo>
                  <a:pt x="4366758" y="1602131"/>
                  <a:pt x="4359453" y="1573438"/>
                  <a:pt x="4374124" y="1575879"/>
                </a:cubicBezTo>
                <a:cubicBezTo>
                  <a:pt x="4373751" y="1570076"/>
                  <a:pt x="4372775" y="1564350"/>
                  <a:pt x="4371646" y="1558579"/>
                </a:cubicBezTo>
                <a:cubicBezTo>
                  <a:pt x="4371453" y="1557570"/>
                  <a:pt x="4371259" y="1556563"/>
                  <a:pt x="4371065" y="1555555"/>
                </a:cubicBezTo>
                <a:lnTo>
                  <a:pt x="4372079" y="1544308"/>
                </a:lnTo>
                <a:lnTo>
                  <a:pt x="4368192" y="1540075"/>
                </a:lnTo>
                <a:cubicBezTo>
                  <a:pt x="4368714" y="1527378"/>
                  <a:pt x="4369237" y="1514681"/>
                  <a:pt x="4369759" y="1501984"/>
                </a:cubicBezTo>
                <a:cubicBezTo>
                  <a:pt x="4380299" y="1485701"/>
                  <a:pt x="4375432" y="1454918"/>
                  <a:pt x="4380074" y="1429386"/>
                </a:cubicBezTo>
                <a:lnTo>
                  <a:pt x="4384314" y="1418198"/>
                </a:lnTo>
                <a:lnTo>
                  <a:pt x="4391026" y="1344176"/>
                </a:lnTo>
                <a:lnTo>
                  <a:pt x="4398343" y="1293576"/>
                </a:lnTo>
                <a:lnTo>
                  <a:pt x="4402465" y="1282767"/>
                </a:lnTo>
                <a:lnTo>
                  <a:pt x="4398923" y="1270159"/>
                </a:lnTo>
                <a:cubicBezTo>
                  <a:pt x="4397882" y="1268610"/>
                  <a:pt x="4396712" y="1267349"/>
                  <a:pt x="4395457" y="1266412"/>
                </a:cubicBezTo>
                <a:lnTo>
                  <a:pt x="4402293" y="1226161"/>
                </a:lnTo>
                <a:cubicBezTo>
                  <a:pt x="4402355" y="1224538"/>
                  <a:pt x="4402419" y="1222916"/>
                  <a:pt x="4402481" y="1221294"/>
                </a:cubicBezTo>
                <a:cubicBezTo>
                  <a:pt x="4402146" y="1210111"/>
                  <a:pt x="4401811" y="1198928"/>
                  <a:pt x="4401475" y="1187746"/>
                </a:cubicBezTo>
                <a:lnTo>
                  <a:pt x="4396404" y="1137852"/>
                </a:lnTo>
                <a:cubicBezTo>
                  <a:pt x="4392504" y="1121351"/>
                  <a:pt x="4376596" y="1106460"/>
                  <a:pt x="4384703" y="1086079"/>
                </a:cubicBezTo>
                <a:cubicBezTo>
                  <a:pt x="4375710" y="1090599"/>
                  <a:pt x="4387543" y="1061876"/>
                  <a:pt x="4379944" y="1056187"/>
                </a:cubicBezTo>
                <a:cubicBezTo>
                  <a:pt x="4373628" y="1052847"/>
                  <a:pt x="4375745" y="1043354"/>
                  <a:pt x="4374485" y="1035394"/>
                </a:cubicBezTo>
                <a:cubicBezTo>
                  <a:pt x="4368596" y="1028447"/>
                  <a:pt x="4368321" y="989938"/>
                  <a:pt x="4371330" y="977321"/>
                </a:cubicBezTo>
                <a:cubicBezTo>
                  <a:pt x="4383769" y="942771"/>
                  <a:pt x="4361342" y="906710"/>
                  <a:pt x="4370591" y="878910"/>
                </a:cubicBezTo>
                <a:cubicBezTo>
                  <a:pt x="4369448" y="856541"/>
                  <a:pt x="4366261" y="849352"/>
                  <a:pt x="4364472" y="843099"/>
                </a:cubicBezTo>
                <a:lnTo>
                  <a:pt x="4362357" y="842319"/>
                </a:lnTo>
                <a:cubicBezTo>
                  <a:pt x="4362344" y="805138"/>
                  <a:pt x="4362330" y="767957"/>
                  <a:pt x="4362317" y="730776"/>
                </a:cubicBezTo>
                <a:lnTo>
                  <a:pt x="4363473" y="722932"/>
                </a:lnTo>
                <a:cubicBezTo>
                  <a:pt x="4364576" y="714652"/>
                  <a:pt x="4365200" y="706561"/>
                  <a:pt x="4364279" y="699074"/>
                </a:cubicBezTo>
                <a:lnTo>
                  <a:pt x="4362305" y="694354"/>
                </a:lnTo>
                <a:cubicBezTo>
                  <a:pt x="4362277" y="617243"/>
                  <a:pt x="4362250" y="540133"/>
                  <a:pt x="4362222" y="463022"/>
                </a:cubicBezTo>
                <a:lnTo>
                  <a:pt x="4362654" y="458820"/>
                </a:lnTo>
                <a:cubicBezTo>
                  <a:pt x="4363650" y="445764"/>
                  <a:pt x="4364149" y="435215"/>
                  <a:pt x="4364143" y="430294"/>
                </a:cubicBezTo>
                <a:cubicBezTo>
                  <a:pt x="4363494" y="414870"/>
                  <a:pt x="4362843" y="399446"/>
                  <a:pt x="4362194" y="384022"/>
                </a:cubicBezTo>
                <a:cubicBezTo>
                  <a:pt x="4362183" y="353600"/>
                  <a:pt x="4362173" y="323177"/>
                  <a:pt x="4362162" y="292755"/>
                </a:cubicBezTo>
                <a:lnTo>
                  <a:pt x="4364309" y="269031"/>
                </a:lnTo>
                <a:cubicBezTo>
                  <a:pt x="4367872" y="250663"/>
                  <a:pt x="4373785" y="231370"/>
                  <a:pt x="4383219" y="210368"/>
                </a:cubicBezTo>
                <a:cubicBezTo>
                  <a:pt x="4383177" y="167508"/>
                  <a:pt x="4374760" y="180998"/>
                  <a:pt x="4365122" y="179833"/>
                </a:cubicBezTo>
                <a:lnTo>
                  <a:pt x="4362121" y="178286"/>
                </a:lnTo>
                <a:cubicBezTo>
                  <a:pt x="4362117" y="167710"/>
                  <a:pt x="4362114" y="157135"/>
                  <a:pt x="4362109" y="146560"/>
                </a:cubicBezTo>
                <a:lnTo>
                  <a:pt x="4333172" y="126396"/>
                </a:lnTo>
                <a:lnTo>
                  <a:pt x="3960986" y="126880"/>
                </a:lnTo>
                <a:lnTo>
                  <a:pt x="3133871" y="118244"/>
                </a:lnTo>
                <a:lnTo>
                  <a:pt x="139379" y="114630"/>
                </a:lnTo>
                <a:close/>
                <a:moveTo>
                  <a:pt x="5293" y="0"/>
                </a:moveTo>
                <a:lnTo>
                  <a:pt x="4469428" y="11587"/>
                </a:lnTo>
                <a:lnTo>
                  <a:pt x="4469428" y="5527489"/>
                </a:lnTo>
                <a:lnTo>
                  <a:pt x="0" y="5528158"/>
                </a:lnTo>
                <a:cubicBezTo>
                  <a:pt x="0" y="3689524"/>
                  <a:pt x="5293" y="1838634"/>
                  <a:pt x="52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EE80537C-5E67-4185-94E7-D0828C0FA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22665">
            <a:off x="11013944" y="5321142"/>
            <a:ext cx="444795" cy="1782644"/>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1116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8388E5-7C49-49BF-B90A-CDE7D6A6D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C6AC46-1E94-BC8F-E39E-C92BCD5A991C}"/>
              </a:ext>
            </a:extLst>
          </p:cNvPr>
          <p:cNvSpPr>
            <a:spLocks noGrp="1"/>
          </p:cNvSpPr>
          <p:nvPr>
            <p:ph type="title"/>
          </p:nvPr>
        </p:nvSpPr>
        <p:spPr>
          <a:xfrm>
            <a:off x="6096000" y="685800"/>
            <a:ext cx="5126816" cy="1905000"/>
          </a:xfrm>
        </p:spPr>
        <p:txBody>
          <a:bodyPr anchor="b">
            <a:normAutofit/>
          </a:bodyPr>
          <a:lstStyle/>
          <a:p>
            <a:r>
              <a:rPr lang="de-DE" dirty="0"/>
              <a:t>Kitzbühel</a:t>
            </a:r>
          </a:p>
        </p:txBody>
      </p:sp>
      <p:sp>
        <p:nvSpPr>
          <p:cNvPr id="12" name="Freeform: Shape 11">
            <a:extLst>
              <a:ext uri="{FF2B5EF4-FFF2-40B4-BE49-F238E27FC236}">
                <a16:creationId xmlns:a16="http://schemas.microsoft.com/office/drawing/2014/main" id="{61CF1429-F104-494D-9AC3-9CBB601ED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520205" y="282549"/>
            <a:ext cx="4804791" cy="5996172"/>
          </a:xfrm>
          <a:custGeom>
            <a:avLst/>
            <a:gdLst>
              <a:gd name="connsiteX0" fmla="*/ 4431251 w 5224396"/>
              <a:gd name="connsiteY0" fmla="*/ 0 h 6519822"/>
              <a:gd name="connsiteX1" fmla="*/ 4540700 w 5224396"/>
              <a:gd name="connsiteY1" fmla="*/ 1003920 h 6519822"/>
              <a:gd name="connsiteX2" fmla="*/ 5224396 w 5224396"/>
              <a:gd name="connsiteY2" fmla="*/ 1003920 h 6519822"/>
              <a:gd name="connsiteX3" fmla="*/ 5224396 w 5224396"/>
              <a:gd name="connsiteY3" fmla="*/ 6519822 h 6519822"/>
              <a:gd name="connsiteX4" fmla="*/ 766889 w 5224396"/>
              <a:gd name="connsiteY4" fmla="*/ 6519822 h 6519822"/>
              <a:gd name="connsiteX5" fmla="*/ 766889 w 5224396"/>
              <a:gd name="connsiteY5" fmla="*/ 5948076 h 6519822"/>
              <a:gd name="connsiteX6" fmla="*/ 597805 w 5224396"/>
              <a:gd name="connsiteY6" fmla="*/ 5966510 h 6519822"/>
              <a:gd name="connsiteX7" fmla="*/ 0 w 5224396"/>
              <a:gd name="connsiteY7" fmla="*/ 483098 h 651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4396" h="6519822">
                <a:moveTo>
                  <a:pt x="4431251" y="0"/>
                </a:moveTo>
                <a:lnTo>
                  <a:pt x="4540700" y="1003920"/>
                </a:lnTo>
                <a:lnTo>
                  <a:pt x="5224396" y="1003920"/>
                </a:lnTo>
                <a:lnTo>
                  <a:pt x="5224396" y="6519822"/>
                </a:lnTo>
                <a:lnTo>
                  <a:pt x="766889" y="6519822"/>
                </a:lnTo>
                <a:lnTo>
                  <a:pt x="766889" y="5948076"/>
                </a:lnTo>
                <a:lnTo>
                  <a:pt x="597805" y="5966510"/>
                </a:lnTo>
                <a:lnTo>
                  <a:pt x="0" y="483098"/>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F6A1761-21AB-4DE0-A28E-3776B0EE6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58242">
            <a:off x="797331" y="484048"/>
            <a:ext cx="4559211" cy="5812845"/>
          </a:xfrm>
          <a:custGeom>
            <a:avLst/>
            <a:gdLst>
              <a:gd name="connsiteX0" fmla="*/ 4188629 w 4957370"/>
              <a:gd name="connsiteY0" fmla="*/ 0 h 6320484"/>
              <a:gd name="connsiteX1" fmla="*/ 4218585 w 4957370"/>
              <a:gd name="connsiteY1" fmla="*/ 18617 h 6320484"/>
              <a:gd name="connsiteX2" fmla="*/ 4220262 w 4957370"/>
              <a:gd name="connsiteY2" fmla="*/ 50299 h 6320484"/>
              <a:gd name="connsiteX3" fmla="*/ 4223340 w 4957370"/>
              <a:gd name="connsiteY3" fmla="*/ 51687 h 6320484"/>
              <a:gd name="connsiteX4" fmla="*/ 4243015 w 4957370"/>
              <a:gd name="connsiteY4" fmla="*/ 81229 h 6320484"/>
              <a:gd name="connsiteX5" fmla="*/ 4227211 w 4957370"/>
              <a:gd name="connsiteY5" fmla="*/ 140805 h 6320484"/>
              <a:gd name="connsiteX6" fmla="*/ 4226312 w 4957370"/>
              <a:gd name="connsiteY6" fmla="*/ 164608 h 6320484"/>
              <a:gd name="connsiteX7" fmla="*/ 4231135 w 4957370"/>
              <a:gd name="connsiteY7" fmla="*/ 255748 h 6320484"/>
              <a:gd name="connsiteX8" fmla="*/ 4235510 w 4957370"/>
              <a:gd name="connsiteY8" fmla="*/ 301854 h 6320484"/>
              <a:gd name="connsiteX9" fmla="*/ 4235520 w 4957370"/>
              <a:gd name="connsiteY9" fmla="*/ 330419 h 6320484"/>
              <a:gd name="connsiteX10" fmla="*/ 4235310 w 4957370"/>
              <a:gd name="connsiteY10" fmla="*/ 334637 h 6320484"/>
              <a:gd name="connsiteX11" fmla="*/ 4247536 w 4957370"/>
              <a:gd name="connsiteY11" fmla="*/ 565646 h 6320484"/>
              <a:gd name="connsiteX12" fmla="*/ 4249754 w 4957370"/>
              <a:gd name="connsiteY12" fmla="*/ 570256 h 6320484"/>
              <a:gd name="connsiteX13" fmla="*/ 4250202 w 4957370"/>
              <a:gd name="connsiteY13" fmla="*/ 594123 h 6320484"/>
              <a:gd name="connsiteX14" fmla="*/ 4249459 w 4957370"/>
              <a:gd name="connsiteY14" fmla="*/ 602017 h 6320484"/>
              <a:gd name="connsiteX15" fmla="*/ 4255354 w 4957370"/>
              <a:gd name="connsiteY15" fmla="*/ 713404 h 6320484"/>
              <a:gd name="connsiteX16" fmla="*/ 4257508 w 4957370"/>
              <a:gd name="connsiteY16" fmla="*/ 714073 h 6320484"/>
              <a:gd name="connsiteX17" fmla="*/ 4265497 w 4957370"/>
              <a:gd name="connsiteY17" fmla="*/ 749513 h 6320484"/>
              <a:gd name="connsiteX18" fmla="*/ 4271401 w 4957370"/>
              <a:gd name="connsiteY18" fmla="*/ 847749 h 6320484"/>
              <a:gd name="connsiteX19" fmla="*/ 4277600 w 4957370"/>
              <a:gd name="connsiteY19" fmla="*/ 905577 h 6320484"/>
              <a:gd name="connsiteX20" fmla="*/ 4284143 w 4957370"/>
              <a:gd name="connsiteY20" fmla="*/ 926055 h 6320484"/>
              <a:gd name="connsiteX21" fmla="*/ 4290465 w 4957370"/>
              <a:gd name="connsiteY21" fmla="*/ 955655 h 6320484"/>
              <a:gd name="connsiteX22" fmla="*/ 4293246 w 4957370"/>
              <a:gd name="connsiteY22" fmla="*/ 982888 h 6320484"/>
              <a:gd name="connsiteX23" fmla="*/ 4298563 w 4957370"/>
              <a:gd name="connsiteY23" fmla="*/ 993803 h 6320484"/>
              <a:gd name="connsiteX24" fmla="*/ 4540105 w 4957370"/>
              <a:gd name="connsiteY24" fmla="*/ 1009893 h 6320484"/>
              <a:gd name="connsiteX25" fmla="*/ 4911733 w 4957370"/>
              <a:gd name="connsiteY25" fmla="*/ 1030269 h 6320484"/>
              <a:gd name="connsiteX26" fmla="*/ 4939495 w 4957370"/>
              <a:gd name="connsiteY26" fmla="*/ 1052023 h 6320484"/>
              <a:gd name="connsiteX27" fmla="*/ 4937728 w 4957370"/>
              <a:gd name="connsiteY27" fmla="*/ 1083700 h 6320484"/>
              <a:gd name="connsiteX28" fmla="*/ 4940638 w 4957370"/>
              <a:gd name="connsiteY28" fmla="*/ 1085413 h 6320484"/>
              <a:gd name="connsiteX29" fmla="*/ 4956995 w 4957370"/>
              <a:gd name="connsiteY29" fmla="*/ 1116915 h 6320484"/>
              <a:gd name="connsiteX30" fmla="*/ 4934827 w 4957370"/>
              <a:gd name="connsiteY30" fmla="*/ 1174426 h 6320484"/>
              <a:gd name="connsiteX31" fmla="*/ 4931354 w 4957370"/>
              <a:gd name="connsiteY31" fmla="*/ 1197992 h 6320484"/>
              <a:gd name="connsiteX32" fmla="*/ 4926270 w 4957370"/>
              <a:gd name="connsiteY32" fmla="*/ 1289117 h 6320484"/>
              <a:gd name="connsiteX33" fmla="*/ 4925623 w 4957370"/>
              <a:gd name="connsiteY33" fmla="*/ 1335426 h 6320484"/>
              <a:gd name="connsiteX34" fmla="*/ 4922537 w 4957370"/>
              <a:gd name="connsiteY34" fmla="*/ 1363823 h 6320484"/>
              <a:gd name="connsiteX35" fmla="*/ 4921871 w 4957370"/>
              <a:gd name="connsiteY35" fmla="*/ 1367995 h 6320484"/>
              <a:gd name="connsiteX36" fmla="*/ 4908988 w 4957370"/>
              <a:gd name="connsiteY36" fmla="*/ 1598968 h 6320484"/>
              <a:gd name="connsiteX37" fmla="*/ 4910694 w 4957370"/>
              <a:gd name="connsiteY37" fmla="*/ 1603791 h 6320484"/>
              <a:gd name="connsiteX38" fmla="*/ 4908552 w 4957370"/>
              <a:gd name="connsiteY38" fmla="*/ 1627566 h 6320484"/>
              <a:gd name="connsiteX39" fmla="*/ 4906959 w 4957370"/>
              <a:gd name="connsiteY39" fmla="*/ 1635333 h 6320484"/>
              <a:gd name="connsiteX40" fmla="*/ 4900747 w 4957370"/>
              <a:gd name="connsiteY40" fmla="*/ 1746703 h 6320484"/>
              <a:gd name="connsiteX41" fmla="*/ 4902815 w 4957370"/>
              <a:gd name="connsiteY41" fmla="*/ 1747601 h 6320484"/>
              <a:gd name="connsiteX42" fmla="*/ 4906917 w 4957370"/>
              <a:gd name="connsiteY42" fmla="*/ 1783698 h 6320484"/>
              <a:gd name="connsiteX43" fmla="*/ 4902139 w 4957370"/>
              <a:gd name="connsiteY43" fmla="*/ 1881995 h 6320484"/>
              <a:gd name="connsiteX44" fmla="*/ 4902035 w 4957370"/>
              <a:gd name="connsiteY44" fmla="*/ 1940154 h 6320484"/>
              <a:gd name="connsiteX45" fmla="*/ 4906319 w 4957370"/>
              <a:gd name="connsiteY45" fmla="*/ 1961221 h 6320484"/>
              <a:gd name="connsiteX46" fmla="*/ 4909396 w 4957370"/>
              <a:gd name="connsiteY46" fmla="*/ 1991332 h 6320484"/>
              <a:gd name="connsiteX47" fmla="*/ 4918176 w 4957370"/>
              <a:gd name="connsiteY47" fmla="*/ 2043680 h 6320484"/>
              <a:gd name="connsiteX48" fmla="*/ 4920444 w 4957370"/>
              <a:gd name="connsiteY48" fmla="*/ 2093780 h 6320484"/>
              <a:gd name="connsiteX49" fmla="*/ 4919568 w 4957370"/>
              <a:gd name="connsiteY49" fmla="*/ 2127331 h 6320484"/>
              <a:gd name="connsiteX50" fmla="*/ 4919107 w 4957370"/>
              <a:gd name="connsiteY50" fmla="*/ 2132180 h 6320484"/>
              <a:gd name="connsiteX51" fmla="*/ 4910026 w 4957370"/>
              <a:gd name="connsiteY51" fmla="*/ 2171984 h 6320484"/>
              <a:gd name="connsiteX52" fmla="*/ 4913276 w 4957370"/>
              <a:gd name="connsiteY52" fmla="*/ 2175920 h 6320484"/>
              <a:gd name="connsiteX53" fmla="*/ 4916106 w 4957370"/>
              <a:gd name="connsiteY53" fmla="*/ 2188707 h 6320484"/>
              <a:gd name="connsiteX54" fmla="*/ 4911385 w 4957370"/>
              <a:gd name="connsiteY54" fmla="*/ 2199268 h 6320484"/>
              <a:gd name="connsiteX55" fmla="*/ 4901244 w 4957370"/>
              <a:gd name="connsiteY55" fmla="*/ 2249378 h 6320484"/>
              <a:gd name="connsiteX56" fmla="*/ 4890393 w 4957370"/>
              <a:gd name="connsiteY56" fmla="*/ 2322907 h 6320484"/>
              <a:gd name="connsiteX57" fmla="*/ 4885532 w 4957370"/>
              <a:gd name="connsiteY57" fmla="*/ 2333841 h 6320484"/>
              <a:gd name="connsiteX58" fmla="*/ 4871165 w 4957370"/>
              <a:gd name="connsiteY58" fmla="*/ 2405746 h 6320484"/>
              <a:gd name="connsiteX59" fmla="*/ 4867465 w 4957370"/>
              <a:gd name="connsiteY59" fmla="*/ 2443689 h 6320484"/>
              <a:gd name="connsiteX60" fmla="*/ 4871110 w 4957370"/>
              <a:gd name="connsiteY60" fmla="*/ 2448134 h 6320484"/>
              <a:gd name="connsiteX61" fmla="*/ 4869467 w 4957370"/>
              <a:gd name="connsiteY61" fmla="*/ 2459306 h 6320484"/>
              <a:gd name="connsiteX62" fmla="*/ 4869877 w 4957370"/>
              <a:gd name="connsiteY62" fmla="*/ 2462358 h 6320484"/>
              <a:gd name="connsiteX63" fmla="*/ 4871382 w 4957370"/>
              <a:gd name="connsiteY63" fmla="*/ 2479770 h 6320484"/>
              <a:gd name="connsiteX64" fmla="*/ 4859960 w 4957370"/>
              <a:gd name="connsiteY64" fmla="*/ 2514583 h 6320484"/>
              <a:gd name="connsiteX65" fmla="*/ 4857909 w 4957370"/>
              <a:gd name="connsiteY65" fmla="*/ 2514709 h 6320484"/>
              <a:gd name="connsiteX66" fmla="*/ 4849446 w 4957370"/>
              <a:gd name="connsiteY66" fmla="*/ 2666439 h 6320484"/>
              <a:gd name="connsiteX67" fmla="*/ 4858101 w 4957370"/>
              <a:gd name="connsiteY67" fmla="*/ 2690544 h 6320484"/>
              <a:gd name="connsiteX68" fmla="*/ 4860369 w 4957370"/>
              <a:gd name="connsiteY68" fmla="*/ 2740646 h 6320484"/>
              <a:gd name="connsiteX69" fmla="*/ 4859492 w 4957370"/>
              <a:gd name="connsiteY69" fmla="*/ 2774197 h 6320484"/>
              <a:gd name="connsiteX70" fmla="*/ 4859032 w 4957370"/>
              <a:gd name="connsiteY70" fmla="*/ 2779045 h 6320484"/>
              <a:gd name="connsiteX71" fmla="*/ 4849950 w 4957370"/>
              <a:gd name="connsiteY71" fmla="*/ 2818850 h 6320484"/>
              <a:gd name="connsiteX72" fmla="*/ 4853201 w 4957370"/>
              <a:gd name="connsiteY72" fmla="*/ 2822786 h 6320484"/>
              <a:gd name="connsiteX73" fmla="*/ 4856030 w 4957370"/>
              <a:gd name="connsiteY73" fmla="*/ 2835573 h 6320484"/>
              <a:gd name="connsiteX74" fmla="*/ 4851309 w 4957370"/>
              <a:gd name="connsiteY74" fmla="*/ 2846133 h 6320484"/>
              <a:gd name="connsiteX75" fmla="*/ 4841168 w 4957370"/>
              <a:gd name="connsiteY75" fmla="*/ 2896246 h 6320484"/>
              <a:gd name="connsiteX76" fmla="*/ 4833868 w 4957370"/>
              <a:gd name="connsiteY76" fmla="*/ 2945711 h 6320484"/>
              <a:gd name="connsiteX77" fmla="*/ 4778020 w 4957370"/>
              <a:gd name="connsiteY77" fmla="*/ 3999577 h 6320484"/>
              <a:gd name="connsiteX78" fmla="*/ 4765288 w 4957370"/>
              <a:gd name="connsiteY78" fmla="*/ 4252632 h 6320484"/>
              <a:gd name="connsiteX79" fmla="*/ 4754250 w 4957370"/>
              <a:gd name="connsiteY79" fmla="*/ 4414955 h 6320484"/>
              <a:gd name="connsiteX80" fmla="*/ 4663870 w 4957370"/>
              <a:gd name="connsiteY80" fmla="*/ 6050064 h 6320484"/>
              <a:gd name="connsiteX81" fmla="*/ 4669145 w 4957370"/>
              <a:gd name="connsiteY81" fmla="*/ 6086684 h 6320484"/>
              <a:gd name="connsiteX82" fmla="*/ 4672665 w 4957370"/>
              <a:gd name="connsiteY82" fmla="*/ 6121067 h 6320484"/>
              <a:gd name="connsiteX83" fmla="*/ 4675485 w 4957370"/>
              <a:gd name="connsiteY83" fmla="*/ 6221142 h 6320484"/>
              <a:gd name="connsiteX84" fmla="*/ 4657006 w 4957370"/>
              <a:gd name="connsiteY84" fmla="*/ 6255466 h 6320484"/>
              <a:gd name="connsiteX85" fmla="*/ 4652373 w 4957370"/>
              <a:gd name="connsiteY85" fmla="*/ 6258160 h 6320484"/>
              <a:gd name="connsiteX86" fmla="*/ 4648931 w 4957370"/>
              <a:gd name="connsiteY86" fmla="*/ 6320461 h 6320484"/>
              <a:gd name="connsiteX87" fmla="*/ 732080 w 4957370"/>
              <a:gd name="connsiteY87" fmla="*/ 6068362 h 6320484"/>
              <a:gd name="connsiteX88" fmla="*/ 423039 w 4957370"/>
              <a:gd name="connsiteY88" fmla="*/ 6051307 h 6320484"/>
              <a:gd name="connsiteX89" fmla="*/ 427345 w 4957370"/>
              <a:gd name="connsiteY89" fmla="*/ 6011137 h 6320484"/>
              <a:gd name="connsiteX90" fmla="*/ 431547 w 4957370"/>
              <a:gd name="connsiteY90" fmla="*/ 6004548 h 6320484"/>
              <a:gd name="connsiteX91" fmla="*/ 431815 w 4957370"/>
              <a:gd name="connsiteY91" fmla="*/ 6001808 h 6320484"/>
              <a:gd name="connsiteX92" fmla="*/ 432084 w 4957370"/>
              <a:gd name="connsiteY92" fmla="*/ 5999067 h 6320484"/>
              <a:gd name="connsiteX93" fmla="*/ 432619 w 4957370"/>
              <a:gd name="connsiteY93" fmla="*/ 5993584 h 6320484"/>
              <a:gd name="connsiteX94" fmla="*/ 432305 w 4957370"/>
              <a:gd name="connsiteY94" fmla="*/ 5987694 h 6320484"/>
              <a:gd name="connsiteX95" fmla="*/ 431724 w 4957370"/>
              <a:gd name="connsiteY95" fmla="*/ 5984546 h 6320484"/>
              <a:gd name="connsiteX96" fmla="*/ 431991 w 4957370"/>
              <a:gd name="connsiteY96" fmla="*/ 5981803 h 6320484"/>
              <a:gd name="connsiteX97" fmla="*/ 431677 w 4957370"/>
              <a:gd name="connsiteY97" fmla="*/ 5975914 h 6320484"/>
              <a:gd name="connsiteX98" fmla="*/ 431096 w 4957370"/>
              <a:gd name="connsiteY98" fmla="*/ 5972765 h 6320484"/>
              <a:gd name="connsiteX99" fmla="*/ 430469 w 4957370"/>
              <a:gd name="connsiteY99" fmla="*/ 5960984 h 6320484"/>
              <a:gd name="connsiteX100" fmla="*/ 429887 w 4957370"/>
              <a:gd name="connsiteY100" fmla="*/ 5957836 h 6320484"/>
              <a:gd name="connsiteX101" fmla="*/ 430154 w 4957370"/>
              <a:gd name="connsiteY101" fmla="*/ 5955094 h 6320484"/>
              <a:gd name="connsiteX102" fmla="*/ 428725 w 4957370"/>
              <a:gd name="connsiteY102" fmla="*/ 5951537 h 6320484"/>
              <a:gd name="connsiteX103" fmla="*/ 434114 w 4957370"/>
              <a:gd name="connsiteY103" fmla="*/ 5888089 h 6320484"/>
              <a:gd name="connsiteX104" fmla="*/ 456311 w 4957370"/>
              <a:gd name="connsiteY104" fmla="*/ 5468000 h 6320484"/>
              <a:gd name="connsiteX105" fmla="*/ 270548 w 4957370"/>
              <a:gd name="connsiteY105" fmla="*/ 5477940 h 6320484"/>
              <a:gd name="connsiteX106" fmla="*/ 270475 w 4957370"/>
              <a:gd name="connsiteY106" fmla="*/ 5437540 h 6320484"/>
              <a:gd name="connsiteX107" fmla="*/ 273938 w 4957370"/>
              <a:gd name="connsiteY107" fmla="*/ 5430534 h 6320484"/>
              <a:gd name="connsiteX108" fmla="*/ 273907 w 4957370"/>
              <a:gd name="connsiteY108" fmla="*/ 5427782 h 6320484"/>
              <a:gd name="connsiteX109" fmla="*/ 273878 w 4957370"/>
              <a:gd name="connsiteY109" fmla="*/ 5425027 h 6320484"/>
              <a:gd name="connsiteX110" fmla="*/ 273815 w 4957370"/>
              <a:gd name="connsiteY110" fmla="*/ 5419519 h 6320484"/>
              <a:gd name="connsiteX111" fmla="*/ 272865 w 4957370"/>
              <a:gd name="connsiteY111" fmla="*/ 5413698 h 6320484"/>
              <a:gd name="connsiteX112" fmla="*/ 271945 w 4957370"/>
              <a:gd name="connsiteY112" fmla="*/ 5410631 h 6320484"/>
              <a:gd name="connsiteX113" fmla="*/ 271914 w 4957370"/>
              <a:gd name="connsiteY113" fmla="*/ 5407876 h 6320484"/>
              <a:gd name="connsiteX114" fmla="*/ 270963 w 4957370"/>
              <a:gd name="connsiteY114" fmla="*/ 5402055 h 6320484"/>
              <a:gd name="connsiteX115" fmla="*/ 270045 w 4957370"/>
              <a:gd name="connsiteY115" fmla="*/ 5398988 h 6320484"/>
              <a:gd name="connsiteX116" fmla="*/ 268144 w 4957370"/>
              <a:gd name="connsiteY116" fmla="*/ 5387344 h 6320484"/>
              <a:gd name="connsiteX117" fmla="*/ 267225 w 4957370"/>
              <a:gd name="connsiteY117" fmla="*/ 5384278 h 6320484"/>
              <a:gd name="connsiteX118" fmla="*/ 267193 w 4957370"/>
              <a:gd name="connsiteY118" fmla="*/ 5381523 h 6320484"/>
              <a:gd name="connsiteX119" fmla="*/ 265387 w 4957370"/>
              <a:gd name="connsiteY119" fmla="*/ 5378142 h 6320484"/>
              <a:gd name="connsiteX120" fmla="*/ 263868 w 4957370"/>
              <a:gd name="connsiteY120" fmla="*/ 5314483 h 6320484"/>
              <a:gd name="connsiteX121" fmla="*/ 192698 w 4957370"/>
              <a:gd name="connsiteY121" fmla="*/ 4040419 h 6320484"/>
              <a:gd name="connsiteX122" fmla="*/ 0 w 4957370"/>
              <a:gd name="connsiteY122" fmla="*/ 208389 h 6320484"/>
              <a:gd name="connsiteX123" fmla="*/ 2990554 w 4957370"/>
              <a:gd name="connsiteY123" fmla="*/ 54813 h 6320484"/>
              <a:gd name="connsiteX124" fmla="*/ 3816982 w 4957370"/>
              <a:gd name="connsiteY124" fmla="*/ 20020 h 632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fik 4" descr="Ein Bild, das Berg, Himmel, draußen, Natur enthält.&#10;&#10;Automatisch generierte Beschreibung">
            <a:extLst>
              <a:ext uri="{FF2B5EF4-FFF2-40B4-BE49-F238E27FC236}">
                <a16:creationId xmlns:a16="http://schemas.microsoft.com/office/drawing/2014/main" id="{2D0E54B3-E977-3CC9-2E38-898B61244EC9}"/>
              </a:ext>
            </a:extLst>
          </p:cNvPr>
          <p:cNvPicPr>
            <a:picLocks noChangeAspect="1"/>
          </p:cNvPicPr>
          <p:nvPr/>
        </p:nvPicPr>
        <p:blipFill rotWithShape="1">
          <a:blip r:embed="rId3" cstate="screen">
            <a:alphaModFix amt="83000"/>
            <a:extLst>
              <a:ext uri="{28A0092B-C50C-407E-A947-70E740481C1C}">
                <a14:useLocalDpi xmlns:a14="http://schemas.microsoft.com/office/drawing/2010/main"/>
              </a:ext>
            </a:extLst>
          </a:blip>
          <a:srcRect/>
          <a:stretch/>
        </p:blipFill>
        <p:spPr>
          <a:xfrm rot="21358242">
            <a:off x="796624" y="485640"/>
            <a:ext cx="4559211" cy="5812845"/>
          </a:xfrm>
          <a:custGeom>
            <a:avLst/>
            <a:gdLst/>
            <a:ahLst/>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p:spPr>
      </p:pic>
      <p:sp>
        <p:nvSpPr>
          <p:cNvPr id="16" name="Freeform: Shape 15">
            <a:extLst>
              <a:ext uri="{FF2B5EF4-FFF2-40B4-BE49-F238E27FC236}">
                <a16:creationId xmlns:a16="http://schemas.microsoft.com/office/drawing/2014/main" id="{D70EE2C1-1650-4F94-B141-E57DC2EBB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84931">
            <a:off x="741094" y="481082"/>
            <a:ext cx="4167630" cy="4858042"/>
          </a:xfrm>
          <a:custGeom>
            <a:avLst/>
            <a:gdLst>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76455 w 4534331"/>
              <a:gd name="connsiteY20" fmla="*/ 1116310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374006 w 4534331"/>
              <a:gd name="connsiteY20" fmla="*/ 1313892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855 w 4534331"/>
              <a:gd name="connsiteY21" fmla="*/ 534277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638 w 4534331"/>
              <a:gd name="connsiteY32" fmla="*/ 5184267 h 5262724"/>
              <a:gd name="connsiteX33" fmla="*/ 8057 w 4534331"/>
              <a:gd name="connsiteY33" fmla="*/ 5181119 h 5262724"/>
              <a:gd name="connsiteX34" fmla="*/ 7430 w 4534331"/>
              <a:gd name="connsiteY34" fmla="*/ 5169338 h 5262724"/>
              <a:gd name="connsiteX35" fmla="*/ 6848 w 4534331"/>
              <a:gd name="connsiteY35" fmla="*/ 5166190 h 5262724"/>
              <a:gd name="connsiteX36" fmla="*/ 7115 w 4534331"/>
              <a:gd name="connsiteY36" fmla="*/ 5163448 h 5262724"/>
              <a:gd name="connsiteX37" fmla="*/ 5686 w 4534331"/>
              <a:gd name="connsiteY37" fmla="*/ 5159891 h 5262724"/>
              <a:gd name="connsiteX38" fmla="*/ 11075 w 4534331"/>
              <a:gd name="connsiteY38" fmla="*/ 5096442 h 5262724"/>
              <a:gd name="connsiteX39" fmla="*/ 78405 w 4534331"/>
              <a:gd name="connsiteY39" fmla="*/ 3822170 h 5262724"/>
              <a:gd name="connsiteX40" fmla="*/ 300639 w 4534331"/>
              <a:gd name="connsiteY40" fmla="*/ 0 h 5262724"/>
              <a:gd name="connsiteX41" fmla="*/ 3291735 w 4534331"/>
              <a:gd name="connsiteY41" fmla="*/ 163268 h 5262724"/>
              <a:gd name="connsiteX42" fmla="*/ 4117066 w 4534331"/>
              <a:gd name="connsiteY42" fmla="*/ 218247 h 5262724"/>
              <a:gd name="connsiteX43" fmla="*/ 4488693 w 4534331"/>
              <a:gd name="connsiteY4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057 w 4534331"/>
              <a:gd name="connsiteY32" fmla="*/ 5181119 h 5262724"/>
              <a:gd name="connsiteX33" fmla="*/ 7430 w 4534331"/>
              <a:gd name="connsiteY33" fmla="*/ 5169338 h 5262724"/>
              <a:gd name="connsiteX34" fmla="*/ 6848 w 4534331"/>
              <a:gd name="connsiteY34" fmla="*/ 5166190 h 5262724"/>
              <a:gd name="connsiteX35" fmla="*/ 7115 w 4534331"/>
              <a:gd name="connsiteY35" fmla="*/ 5163448 h 5262724"/>
              <a:gd name="connsiteX36" fmla="*/ 5686 w 4534331"/>
              <a:gd name="connsiteY36" fmla="*/ 5159891 h 5262724"/>
              <a:gd name="connsiteX37" fmla="*/ 11075 w 4534331"/>
              <a:gd name="connsiteY37" fmla="*/ 5096442 h 5262724"/>
              <a:gd name="connsiteX38" fmla="*/ 78405 w 4534331"/>
              <a:gd name="connsiteY38" fmla="*/ 3822170 h 5262724"/>
              <a:gd name="connsiteX39" fmla="*/ 300639 w 4534331"/>
              <a:gd name="connsiteY39" fmla="*/ 0 h 5262724"/>
              <a:gd name="connsiteX40" fmla="*/ 3291735 w 4534331"/>
              <a:gd name="connsiteY40" fmla="*/ 163268 h 5262724"/>
              <a:gd name="connsiteX41" fmla="*/ 4117066 w 4534331"/>
              <a:gd name="connsiteY41" fmla="*/ 218247 h 5262724"/>
              <a:gd name="connsiteX42" fmla="*/ 4488693 w 4534331"/>
              <a:gd name="connsiteY4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5686 w 4534331"/>
              <a:gd name="connsiteY35" fmla="*/ 5159891 h 5262724"/>
              <a:gd name="connsiteX36" fmla="*/ 11075 w 4534331"/>
              <a:gd name="connsiteY36" fmla="*/ 5096442 h 5262724"/>
              <a:gd name="connsiteX37" fmla="*/ 78405 w 4534331"/>
              <a:gd name="connsiteY37" fmla="*/ 3822170 h 5262724"/>
              <a:gd name="connsiteX38" fmla="*/ 300639 w 4534331"/>
              <a:gd name="connsiteY38" fmla="*/ 0 h 5262724"/>
              <a:gd name="connsiteX39" fmla="*/ 3291735 w 4534331"/>
              <a:gd name="connsiteY39" fmla="*/ 163268 h 5262724"/>
              <a:gd name="connsiteX40" fmla="*/ 4117066 w 4534331"/>
              <a:gd name="connsiteY40" fmla="*/ 218247 h 5262724"/>
              <a:gd name="connsiteX41" fmla="*/ 4488693 w 4534331"/>
              <a:gd name="connsiteY4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11075 w 4534331"/>
              <a:gd name="connsiteY35" fmla="*/ 5096442 h 5262724"/>
              <a:gd name="connsiteX36" fmla="*/ 78405 w 4534331"/>
              <a:gd name="connsiteY36" fmla="*/ 3822170 h 5262724"/>
              <a:gd name="connsiteX37" fmla="*/ 300639 w 4534331"/>
              <a:gd name="connsiteY37" fmla="*/ 0 h 5262724"/>
              <a:gd name="connsiteX38" fmla="*/ 3291735 w 4534331"/>
              <a:gd name="connsiteY38" fmla="*/ 163268 h 5262724"/>
              <a:gd name="connsiteX39" fmla="*/ 4117066 w 4534331"/>
              <a:gd name="connsiteY39" fmla="*/ 218247 h 5262724"/>
              <a:gd name="connsiteX40" fmla="*/ 4488693 w 4534331"/>
              <a:gd name="connsiteY4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11075 w 4534331"/>
              <a:gd name="connsiteY34" fmla="*/ 5096442 h 5262724"/>
              <a:gd name="connsiteX35" fmla="*/ 78405 w 4534331"/>
              <a:gd name="connsiteY35" fmla="*/ 3822170 h 5262724"/>
              <a:gd name="connsiteX36" fmla="*/ 300639 w 4534331"/>
              <a:gd name="connsiteY36" fmla="*/ 0 h 5262724"/>
              <a:gd name="connsiteX37" fmla="*/ 3291735 w 4534331"/>
              <a:gd name="connsiteY37" fmla="*/ 163268 h 5262724"/>
              <a:gd name="connsiteX38" fmla="*/ 4117066 w 4534331"/>
              <a:gd name="connsiteY38" fmla="*/ 218247 h 5262724"/>
              <a:gd name="connsiteX39" fmla="*/ 4488693 w 4534331"/>
              <a:gd name="connsiteY3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7430 w 4534331"/>
              <a:gd name="connsiteY31" fmla="*/ 5169338 h 5262724"/>
              <a:gd name="connsiteX32" fmla="*/ 6848 w 4534331"/>
              <a:gd name="connsiteY32" fmla="*/ 5166190 h 5262724"/>
              <a:gd name="connsiteX33" fmla="*/ 11075 w 4534331"/>
              <a:gd name="connsiteY33" fmla="*/ 5096442 h 5262724"/>
              <a:gd name="connsiteX34" fmla="*/ 78405 w 4534331"/>
              <a:gd name="connsiteY34" fmla="*/ 3822170 h 5262724"/>
              <a:gd name="connsiteX35" fmla="*/ 300639 w 4534331"/>
              <a:gd name="connsiteY35" fmla="*/ 0 h 5262724"/>
              <a:gd name="connsiteX36" fmla="*/ 3291735 w 4534331"/>
              <a:gd name="connsiteY36" fmla="*/ 163268 h 5262724"/>
              <a:gd name="connsiteX37" fmla="*/ 4117066 w 4534331"/>
              <a:gd name="connsiteY37" fmla="*/ 218247 h 5262724"/>
              <a:gd name="connsiteX38" fmla="*/ 4488693 w 4534331"/>
              <a:gd name="connsiteY38"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7430 w 4534331"/>
              <a:gd name="connsiteY30" fmla="*/ 5169338 h 5262724"/>
              <a:gd name="connsiteX31" fmla="*/ 6848 w 4534331"/>
              <a:gd name="connsiteY31" fmla="*/ 5166190 h 5262724"/>
              <a:gd name="connsiteX32" fmla="*/ 11075 w 4534331"/>
              <a:gd name="connsiteY32" fmla="*/ 5096442 h 5262724"/>
              <a:gd name="connsiteX33" fmla="*/ 78405 w 4534331"/>
              <a:gd name="connsiteY33" fmla="*/ 3822170 h 5262724"/>
              <a:gd name="connsiteX34" fmla="*/ 300639 w 4534331"/>
              <a:gd name="connsiteY34" fmla="*/ 0 h 5262724"/>
              <a:gd name="connsiteX35" fmla="*/ 3291735 w 4534331"/>
              <a:gd name="connsiteY35" fmla="*/ 163268 h 5262724"/>
              <a:gd name="connsiteX36" fmla="*/ 4117066 w 4534331"/>
              <a:gd name="connsiteY36" fmla="*/ 218247 h 5262724"/>
              <a:gd name="connsiteX37" fmla="*/ 4488693 w 4534331"/>
              <a:gd name="connsiteY37"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7430 w 4534331"/>
              <a:gd name="connsiteY29" fmla="*/ 5169338 h 5262724"/>
              <a:gd name="connsiteX30" fmla="*/ 6848 w 4534331"/>
              <a:gd name="connsiteY30" fmla="*/ 5166190 h 5262724"/>
              <a:gd name="connsiteX31" fmla="*/ 11075 w 4534331"/>
              <a:gd name="connsiteY31" fmla="*/ 5096442 h 5262724"/>
              <a:gd name="connsiteX32" fmla="*/ 78405 w 4534331"/>
              <a:gd name="connsiteY32" fmla="*/ 3822170 h 5262724"/>
              <a:gd name="connsiteX33" fmla="*/ 300639 w 4534331"/>
              <a:gd name="connsiteY33" fmla="*/ 0 h 5262724"/>
              <a:gd name="connsiteX34" fmla="*/ 3291735 w 4534331"/>
              <a:gd name="connsiteY34" fmla="*/ 163268 h 5262724"/>
              <a:gd name="connsiteX35" fmla="*/ 4117066 w 4534331"/>
              <a:gd name="connsiteY35" fmla="*/ 218247 h 5262724"/>
              <a:gd name="connsiteX36" fmla="*/ 4488693 w 4534331"/>
              <a:gd name="connsiteY36"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7430 w 4534331"/>
              <a:gd name="connsiteY28" fmla="*/ 5169338 h 5262724"/>
              <a:gd name="connsiteX29" fmla="*/ 6848 w 4534331"/>
              <a:gd name="connsiteY29" fmla="*/ 5166190 h 5262724"/>
              <a:gd name="connsiteX30" fmla="*/ 11075 w 4534331"/>
              <a:gd name="connsiteY30" fmla="*/ 5096442 h 5262724"/>
              <a:gd name="connsiteX31" fmla="*/ 78405 w 4534331"/>
              <a:gd name="connsiteY31" fmla="*/ 3822170 h 5262724"/>
              <a:gd name="connsiteX32" fmla="*/ 300639 w 4534331"/>
              <a:gd name="connsiteY32" fmla="*/ 0 h 5262724"/>
              <a:gd name="connsiteX33" fmla="*/ 3291735 w 4534331"/>
              <a:gd name="connsiteY33" fmla="*/ 163268 h 5262724"/>
              <a:gd name="connsiteX34" fmla="*/ 4117066 w 4534331"/>
              <a:gd name="connsiteY34" fmla="*/ 218247 h 5262724"/>
              <a:gd name="connsiteX35" fmla="*/ 4488693 w 4534331"/>
              <a:gd name="connsiteY35"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7430 w 4534331"/>
              <a:gd name="connsiteY27" fmla="*/ 5169338 h 5262724"/>
              <a:gd name="connsiteX28" fmla="*/ 6848 w 4534331"/>
              <a:gd name="connsiteY28" fmla="*/ 5166190 h 5262724"/>
              <a:gd name="connsiteX29" fmla="*/ 11075 w 4534331"/>
              <a:gd name="connsiteY29" fmla="*/ 5096442 h 5262724"/>
              <a:gd name="connsiteX30" fmla="*/ 78405 w 4534331"/>
              <a:gd name="connsiteY30" fmla="*/ 3822170 h 5262724"/>
              <a:gd name="connsiteX31" fmla="*/ 300639 w 4534331"/>
              <a:gd name="connsiteY31" fmla="*/ 0 h 5262724"/>
              <a:gd name="connsiteX32" fmla="*/ 3291735 w 4534331"/>
              <a:gd name="connsiteY32" fmla="*/ 163268 h 5262724"/>
              <a:gd name="connsiteX33" fmla="*/ 4117066 w 4534331"/>
              <a:gd name="connsiteY33" fmla="*/ 218247 h 5262724"/>
              <a:gd name="connsiteX34" fmla="*/ 4488693 w 4534331"/>
              <a:gd name="connsiteY34"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7430 w 4534331"/>
              <a:gd name="connsiteY26" fmla="*/ 5169338 h 5262724"/>
              <a:gd name="connsiteX27" fmla="*/ 6848 w 4534331"/>
              <a:gd name="connsiteY27" fmla="*/ 5166190 h 5262724"/>
              <a:gd name="connsiteX28" fmla="*/ 11075 w 4534331"/>
              <a:gd name="connsiteY28" fmla="*/ 5096442 h 5262724"/>
              <a:gd name="connsiteX29" fmla="*/ 78405 w 4534331"/>
              <a:gd name="connsiteY29" fmla="*/ 3822170 h 5262724"/>
              <a:gd name="connsiteX30" fmla="*/ 300639 w 4534331"/>
              <a:gd name="connsiteY30" fmla="*/ 0 h 5262724"/>
              <a:gd name="connsiteX31" fmla="*/ 3291735 w 4534331"/>
              <a:gd name="connsiteY31" fmla="*/ 163268 h 5262724"/>
              <a:gd name="connsiteX32" fmla="*/ 4117066 w 4534331"/>
              <a:gd name="connsiteY32" fmla="*/ 218247 h 5262724"/>
              <a:gd name="connsiteX33" fmla="*/ 4488693 w 4534331"/>
              <a:gd name="connsiteY3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6848 w 4534331"/>
              <a:gd name="connsiteY26" fmla="*/ 5166190 h 5262724"/>
              <a:gd name="connsiteX27" fmla="*/ 11075 w 4534331"/>
              <a:gd name="connsiteY27" fmla="*/ 5096442 h 5262724"/>
              <a:gd name="connsiteX28" fmla="*/ 78405 w 4534331"/>
              <a:gd name="connsiteY28" fmla="*/ 3822170 h 5262724"/>
              <a:gd name="connsiteX29" fmla="*/ 300639 w 4534331"/>
              <a:gd name="connsiteY29" fmla="*/ 0 h 5262724"/>
              <a:gd name="connsiteX30" fmla="*/ 3291735 w 4534331"/>
              <a:gd name="connsiteY30" fmla="*/ 163268 h 5262724"/>
              <a:gd name="connsiteX31" fmla="*/ 4117066 w 4534331"/>
              <a:gd name="connsiteY31" fmla="*/ 218247 h 5262724"/>
              <a:gd name="connsiteX32" fmla="*/ 4488693 w 4534331"/>
              <a:gd name="connsiteY3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11075 w 4534331"/>
              <a:gd name="connsiteY26" fmla="*/ 5096442 h 5262724"/>
              <a:gd name="connsiteX27" fmla="*/ 78405 w 4534331"/>
              <a:gd name="connsiteY27" fmla="*/ 3822170 h 5262724"/>
              <a:gd name="connsiteX28" fmla="*/ 300639 w 4534331"/>
              <a:gd name="connsiteY28" fmla="*/ 0 h 5262724"/>
              <a:gd name="connsiteX29" fmla="*/ 3291735 w 4534331"/>
              <a:gd name="connsiteY29" fmla="*/ 163268 h 5262724"/>
              <a:gd name="connsiteX30" fmla="*/ 4117066 w 4534331"/>
              <a:gd name="connsiteY30" fmla="*/ 218247 h 5262724"/>
              <a:gd name="connsiteX31" fmla="*/ 4488693 w 4534331"/>
              <a:gd name="connsiteY3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11075 w 4534331"/>
              <a:gd name="connsiteY25" fmla="*/ 5096442 h 5262724"/>
              <a:gd name="connsiteX26" fmla="*/ 78405 w 4534331"/>
              <a:gd name="connsiteY26" fmla="*/ 3822170 h 5262724"/>
              <a:gd name="connsiteX27" fmla="*/ 300639 w 4534331"/>
              <a:gd name="connsiteY27" fmla="*/ 0 h 5262724"/>
              <a:gd name="connsiteX28" fmla="*/ 3291735 w 4534331"/>
              <a:gd name="connsiteY28" fmla="*/ 163268 h 5262724"/>
              <a:gd name="connsiteX29" fmla="*/ 4117066 w 4534331"/>
              <a:gd name="connsiteY29" fmla="*/ 218247 h 5262724"/>
              <a:gd name="connsiteX30" fmla="*/ 4488693 w 4534331"/>
              <a:gd name="connsiteY3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11075 w 4534331"/>
              <a:gd name="connsiteY24" fmla="*/ 5096442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6847 w 4534331"/>
              <a:gd name="connsiteY24" fmla="*/ 5049278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6914 w 4532552"/>
              <a:gd name="connsiteY0" fmla="*/ 238623 h 5262724"/>
              <a:gd name="connsiteX1" fmla="*/ 4514676 w 4532552"/>
              <a:gd name="connsiteY1" fmla="*/ 260377 h 5262724"/>
              <a:gd name="connsiteX2" fmla="*/ 4512910 w 4532552"/>
              <a:gd name="connsiteY2" fmla="*/ 292054 h 5262724"/>
              <a:gd name="connsiteX3" fmla="*/ 4515819 w 4532552"/>
              <a:gd name="connsiteY3" fmla="*/ 293767 h 5262724"/>
              <a:gd name="connsiteX4" fmla="*/ 4532177 w 4532552"/>
              <a:gd name="connsiteY4" fmla="*/ 325268 h 5262724"/>
              <a:gd name="connsiteX5" fmla="*/ 4510009 w 4532552"/>
              <a:gd name="connsiteY5" fmla="*/ 382780 h 5262724"/>
              <a:gd name="connsiteX6" fmla="*/ 4506536 w 4532552"/>
              <a:gd name="connsiteY6" fmla="*/ 406346 h 5262724"/>
              <a:gd name="connsiteX7" fmla="*/ 4501452 w 4532552"/>
              <a:gd name="connsiteY7" fmla="*/ 497471 h 5262724"/>
              <a:gd name="connsiteX8" fmla="*/ 4500805 w 4532552"/>
              <a:gd name="connsiteY8" fmla="*/ 543780 h 5262724"/>
              <a:gd name="connsiteX9" fmla="*/ 4497719 w 4532552"/>
              <a:gd name="connsiteY9" fmla="*/ 572177 h 5262724"/>
              <a:gd name="connsiteX10" fmla="*/ 4497052 w 4532552"/>
              <a:gd name="connsiteY10" fmla="*/ 576349 h 5262724"/>
              <a:gd name="connsiteX11" fmla="*/ 4484170 w 4532552"/>
              <a:gd name="connsiteY11" fmla="*/ 807322 h 5262724"/>
              <a:gd name="connsiteX12" fmla="*/ 4485876 w 4532552"/>
              <a:gd name="connsiteY12" fmla="*/ 812145 h 5262724"/>
              <a:gd name="connsiteX13" fmla="*/ 4483734 w 4532552"/>
              <a:gd name="connsiteY13" fmla="*/ 835920 h 5262724"/>
              <a:gd name="connsiteX14" fmla="*/ 4482140 w 4532552"/>
              <a:gd name="connsiteY14" fmla="*/ 843687 h 5262724"/>
              <a:gd name="connsiteX15" fmla="*/ 4475929 w 4532552"/>
              <a:gd name="connsiteY15" fmla="*/ 955057 h 5262724"/>
              <a:gd name="connsiteX16" fmla="*/ 4477997 w 4532552"/>
              <a:gd name="connsiteY16" fmla="*/ 955955 h 5262724"/>
              <a:gd name="connsiteX17" fmla="*/ 4482099 w 4532552"/>
              <a:gd name="connsiteY17" fmla="*/ 992052 h 5262724"/>
              <a:gd name="connsiteX18" fmla="*/ 4477321 w 4532552"/>
              <a:gd name="connsiteY18" fmla="*/ 1090349 h 5262724"/>
              <a:gd name="connsiteX19" fmla="*/ 4474967 w 4532552"/>
              <a:gd name="connsiteY19" fmla="*/ 1103658 h 5262724"/>
              <a:gd name="connsiteX20" fmla="*/ 4434615 w 4532552"/>
              <a:gd name="connsiteY20" fmla="*/ 1106892 h 5262724"/>
              <a:gd name="connsiteX21" fmla="*/ 845076 w 4532552"/>
              <a:gd name="connsiteY21" fmla="*/ 526104 h 5262724"/>
              <a:gd name="connsiteX22" fmla="*/ 53726 w 4532552"/>
              <a:gd name="connsiteY22" fmla="*/ 5262724 h 5262724"/>
              <a:gd name="connsiteX23" fmla="*/ 0 w 4532552"/>
              <a:gd name="connsiteY23" fmla="*/ 5133379 h 5262724"/>
              <a:gd name="connsiteX24" fmla="*/ 5068 w 4532552"/>
              <a:gd name="connsiteY24" fmla="*/ 5049278 h 5262724"/>
              <a:gd name="connsiteX25" fmla="*/ 76626 w 4532552"/>
              <a:gd name="connsiteY25" fmla="*/ 3822170 h 5262724"/>
              <a:gd name="connsiteX26" fmla="*/ 298860 w 4532552"/>
              <a:gd name="connsiteY26" fmla="*/ 0 h 5262724"/>
              <a:gd name="connsiteX27" fmla="*/ 3289956 w 4532552"/>
              <a:gd name="connsiteY27" fmla="*/ 163268 h 5262724"/>
              <a:gd name="connsiteX28" fmla="*/ 4115287 w 4532552"/>
              <a:gd name="connsiteY28" fmla="*/ 218247 h 5262724"/>
              <a:gd name="connsiteX29" fmla="*/ 4486914 w 4532552"/>
              <a:gd name="connsiteY29" fmla="*/ 238623 h 5262724"/>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76626 w 4532552"/>
              <a:gd name="connsiteY25" fmla="*/ 3822170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5372 w 4532552"/>
              <a:gd name="connsiteY20" fmla="*/ 1102807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32552" h="5162437">
                <a:moveTo>
                  <a:pt x="4486914" y="238623"/>
                </a:moveTo>
                <a:lnTo>
                  <a:pt x="4514676" y="260377"/>
                </a:lnTo>
                <a:cubicBezTo>
                  <a:pt x="4514088" y="270937"/>
                  <a:pt x="4513499" y="281495"/>
                  <a:pt x="4512910" y="292054"/>
                </a:cubicBezTo>
                <a:lnTo>
                  <a:pt x="4515819" y="293767"/>
                </a:lnTo>
                <a:cubicBezTo>
                  <a:pt x="4525377" y="295470"/>
                  <a:pt x="4534537" y="282474"/>
                  <a:pt x="4532177" y="325268"/>
                </a:cubicBezTo>
                <a:cubicBezTo>
                  <a:pt x="4521581" y="345709"/>
                  <a:pt x="4514596" y="364640"/>
                  <a:pt x="4510009" y="382780"/>
                </a:cubicBezTo>
                <a:lnTo>
                  <a:pt x="4506536" y="406346"/>
                </a:lnTo>
                <a:lnTo>
                  <a:pt x="4501452" y="497471"/>
                </a:lnTo>
                <a:cubicBezTo>
                  <a:pt x="4501236" y="512907"/>
                  <a:pt x="4501021" y="528344"/>
                  <a:pt x="4500805" y="543780"/>
                </a:cubicBezTo>
                <a:cubicBezTo>
                  <a:pt x="4500535" y="548693"/>
                  <a:pt x="4499446" y="559198"/>
                  <a:pt x="4497719" y="572177"/>
                </a:cubicBezTo>
                <a:cubicBezTo>
                  <a:pt x="4497497" y="573568"/>
                  <a:pt x="4497274" y="574958"/>
                  <a:pt x="4497052" y="576349"/>
                </a:cubicBezTo>
                <a:lnTo>
                  <a:pt x="4484170" y="807322"/>
                </a:lnTo>
                <a:lnTo>
                  <a:pt x="4485876" y="812145"/>
                </a:lnTo>
                <a:cubicBezTo>
                  <a:pt x="4486375" y="819672"/>
                  <a:pt x="4485299" y="827715"/>
                  <a:pt x="4483734" y="835920"/>
                </a:cubicBezTo>
                <a:lnTo>
                  <a:pt x="4482140" y="843687"/>
                </a:lnTo>
                <a:lnTo>
                  <a:pt x="4475929" y="955057"/>
                </a:lnTo>
                <a:lnTo>
                  <a:pt x="4477997" y="955955"/>
                </a:lnTo>
                <a:cubicBezTo>
                  <a:pt x="4479432" y="962298"/>
                  <a:pt x="4482211" y="969654"/>
                  <a:pt x="4482099" y="992052"/>
                </a:cubicBezTo>
                <a:cubicBezTo>
                  <a:pt x="4471306" y="1019290"/>
                  <a:pt x="4491677" y="1056551"/>
                  <a:pt x="4477321" y="1090349"/>
                </a:cubicBezTo>
                <a:cubicBezTo>
                  <a:pt x="4476393" y="1093457"/>
                  <a:pt x="4475579" y="1098191"/>
                  <a:pt x="4474967" y="1103658"/>
                </a:cubicBezTo>
                <a:lnTo>
                  <a:pt x="4435372" y="1102807"/>
                </a:lnTo>
                <a:lnTo>
                  <a:pt x="850015" y="522756"/>
                </a:lnTo>
                <a:lnTo>
                  <a:pt x="59332" y="5162437"/>
                </a:lnTo>
                <a:lnTo>
                  <a:pt x="0" y="5133379"/>
                </a:lnTo>
                <a:lnTo>
                  <a:pt x="5068" y="5049278"/>
                </a:lnTo>
                <a:lnTo>
                  <a:pt x="69774" y="3812518"/>
                </a:lnTo>
                <a:cubicBezTo>
                  <a:pt x="144356" y="2535737"/>
                  <a:pt x="224278" y="1276781"/>
                  <a:pt x="298860" y="0"/>
                </a:cubicBezTo>
                <a:cubicBezTo>
                  <a:pt x="622244" y="31145"/>
                  <a:pt x="2654137" y="125531"/>
                  <a:pt x="3289956" y="163268"/>
                </a:cubicBezTo>
                <a:lnTo>
                  <a:pt x="4115287" y="218247"/>
                </a:lnTo>
                <a:lnTo>
                  <a:pt x="4486914" y="238623"/>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0A91793-0277-492A-B660-A4552523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86505">
            <a:off x="1985843" y="-199894"/>
            <a:ext cx="444795" cy="151635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4AB576D-6365-43AE-BA89-60F933D6C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1232395" y="1203837"/>
            <a:ext cx="4099496" cy="5072884"/>
          </a:xfrm>
          <a:custGeom>
            <a:avLst/>
            <a:gdLst>
              <a:gd name="connsiteX0" fmla="*/ 127458 w 4457507"/>
              <a:gd name="connsiteY0" fmla="*/ 103043 h 5515902"/>
              <a:gd name="connsiteX1" fmla="*/ 118742 w 4457507"/>
              <a:gd name="connsiteY1" fmla="*/ 3939905 h 5515902"/>
              <a:gd name="connsiteX2" fmla="*/ 122936 w 4457507"/>
              <a:gd name="connsiteY2" fmla="*/ 5215949 h 5515902"/>
              <a:gd name="connsiteX3" fmla="*/ 121112 w 4457507"/>
              <a:gd name="connsiteY3" fmla="*/ 5279599 h 5515902"/>
              <a:gd name="connsiteX4" fmla="*/ 122738 w 4457507"/>
              <a:gd name="connsiteY4" fmla="*/ 5283070 h 5515902"/>
              <a:gd name="connsiteX5" fmla="*/ 122625 w 4457507"/>
              <a:gd name="connsiteY5" fmla="*/ 5285823 h 5515902"/>
              <a:gd name="connsiteX6" fmla="*/ 123382 w 4457507"/>
              <a:gd name="connsiteY6" fmla="*/ 5288933 h 5515902"/>
              <a:gd name="connsiteX7" fmla="*/ 124669 w 4457507"/>
              <a:gd name="connsiteY7" fmla="*/ 5300661 h 5515902"/>
              <a:gd name="connsiteX8" fmla="*/ 125425 w 4457507"/>
              <a:gd name="connsiteY8" fmla="*/ 5303772 h 5515902"/>
              <a:gd name="connsiteX9" fmla="*/ 126069 w 4457507"/>
              <a:gd name="connsiteY9" fmla="*/ 5309635 h 5515902"/>
              <a:gd name="connsiteX10" fmla="*/ 125955 w 4457507"/>
              <a:gd name="connsiteY10" fmla="*/ 5312388 h 5515902"/>
              <a:gd name="connsiteX11" fmla="*/ 126712 w 4457507"/>
              <a:gd name="connsiteY11" fmla="*/ 5315499 h 5515902"/>
              <a:gd name="connsiteX12" fmla="*/ 127356 w 4457507"/>
              <a:gd name="connsiteY12" fmla="*/ 5321362 h 5515902"/>
              <a:gd name="connsiteX13" fmla="*/ 127129 w 4457507"/>
              <a:gd name="connsiteY13" fmla="*/ 5326866 h 5515902"/>
              <a:gd name="connsiteX14" fmla="*/ 127014 w 4457507"/>
              <a:gd name="connsiteY14" fmla="*/ 5329618 h 5515902"/>
              <a:gd name="connsiteX15" fmla="*/ 126900 w 4457507"/>
              <a:gd name="connsiteY15" fmla="*/ 5332368 h 5515902"/>
              <a:gd name="connsiteX16" fmla="*/ 123074 w 4457507"/>
              <a:gd name="connsiteY16" fmla="*/ 5339183 h 5515902"/>
              <a:gd name="connsiteX17" fmla="*/ 121026 w 4457507"/>
              <a:gd name="connsiteY17" fmla="*/ 5379531 h 5515902"/>
              <a:gd name="connsiteX18" fmla="*/ 430537 w 4457507"/>
              <a:gd name="connsiteY18" fmla="*/ 5379238 h 5515902"/>
              <a:gd name="connsiteX19" fmla="*/ 4355361 w 4457507"/>
              <a:gd name="connsiteY19" fmla="*/ 5411414 h 5515902"/>
              <a:gd name="connsiteX20" fmla="*/ 4355306 w 4457507"/>
              <a:gd name="connsiteY20" fmla="*/ 5349018 h 5515902"/>
              <a:gd name="connsiteX21" fmla="*/ 4359780 w 4457507"/>
              <a:gd name="connsiteY21" fmla="*/ 5346069 h 5515902"/>
              <a:gd name="connsiteX22" fmla="*/ 4376306 w 4457507"/>
              <a:gd name="connsiteY22" fmla="*/ 5310763 h 5515902"/>
              <a:gd name="connsiteX23" fmla="*/ 4367882 w 4457507"/>
              <a:gd name="connsiteY23" fmla="*/ 5211003 h 5515902"/>
              <a:gd name="connsiteX24" fmla="*/ 4362441 w 4457507"/>
              <a:gd name="connsiteY24" fmla="*/ 5176871 h 5515902"/>
              <a:gd name="connsiteX25" fmla="*/ 4355121 w 4457507"/>
              <a:gd name="connsiteY25" fmla="*/ 5140605 h 5515902"/>
              <a:gd name="connsiteX26" fmla="*/ 4353716 w 4457507"/>
              <a:gd name="connsiteY26" fmla="*/ 3503001 h 5515902"/>
              <a:gd name="connsiteX27" fmla="*/ 4355640 w 4457507"/>
              <a:gd name="connsiteY27" fmla="*/ 3340314 h 5515902"/>
              <a:gd name="connsiteX28" fmla="*/ 4354169 w 4457507"/>
              <a:gd name="connsiteY28" fmla="*/ 3086943 h 5515902"/>
              <a:gd name="connsiteX29" fmla="*/ 4350863 w 4457507"/>
              <a:gd name="connsiteY29" fmla="*/ 2031604 h 5515902"/>
              <a:gd name="connsiteX30" fmla="*/ 4355379 w 4457507"/>
              <a:gd name="connsiteY30" fmla="*/ 1981807 h 5515902"/>
              <a:gd name="connsiteX31" fmla="*/ 4362696 w 4457507"/>
              <a:gd name="connsiteY31" fmla="*/ 1931205 h 5515902"/>
              <a:gd name="connsiteX32" fmla="*/ 4366817 w 4457507"/>
              <a:gd name="connsiteY32" fmla="*/ 1920397 h 5515902"/>
              <a:gd name="connsiteX33" fmla="*/ 4363276 w 4457507"/>
              <a:gd name="connsiteY33" fmla="*/ 1907788 h 5515902"/>
              <a:gd name="connsiteX34" fmla="*/ 4359810 w 4457507"/>
              <a:gd name="connsiteY34" fmla="*/ 1904041 h 5515902"/>
              <a:gd name="connsiteX35" fmla="*/ 4366646 w 4457507"/>
              <a:gd name="connsiteY35" fmla="*/ 1863789 h 5515902"/>
              <a:gd name="connsiteX36" fmla="*/ 4366834 w 4457507"/>
              <a:gd name="connsiteY36" fmla="*/ 1858923 h 5515902"/>
              <a:gd name="connsiteX37" fmla="*/ 4365829 w 4457507"/>
              <a:gd name="connsiteY37" fmla="*/ 1825376 h 5515902"/>
              <a:gd name="connsiteX38" fmla="*/ 4360756 w 4457507"/>
              <a:gd name="connsiteY38" fmla="*/ 1775480 h 5515902"/>
              <a:gd name="connsiteX39" fmla="*/ 4350764 w 4457507"/>
              <a:gd name="connsiteY39" fmla="*/ 1751897 h 5515902"/>
              <a:gd name="connsiteX40" fmla="*/ 4350710 w 4457507"/>
              <a:gd name="connsiteY40" fmla="*/ 1599932 h 5515902"/>
              <a:gd name="connsiteX41" fmla="*/ 4352750 w 4457507"/>
              <a:gd name="connsiteY41" fmla="*/ 1599691 h 5515902"/>
              <a:gd name="connsiteX42" fmla="*/ 4362203 w 4457507"/>
              <a:gd name="connsiteY42" fmla="*/ 1564293 h 5515902"/>
              <a:gd name="connsiteX43" fmla="*/ 4359725 w 4457507"/>
              <a:gd name="connsiteY43" fmla="*/ 1546992 h 5515902"/>
              <a:gd name="connsiteX44" fmla="*/ 4359144 w 4457507"/>
              <a:gd name="connsiteY44" fmla="*/ 1543968 h 5515902"/>
              <a:gd name="connsiteX45" fmla="*/ 4360158 w 4457507"/>
              <a:gd name="connsiteY45" fmla="*/ 1532722 h 5515902"/>
              <a:gd name="connsiteX46" fmla="*/ 4356271 w 4457507"/>
              <a:gd name="connsiteY46" fmla="*/ 1528488 h 5515902"/>
              <a:gd name="connsiteX47" fmla="*/ 4357838 w 4457507"/>
              <a:gd name="connsiteY47" fmla="*/ 1490397 h 5515902"/>
              <a:gd name="connsiteX48" fmla="*/ 4368153 w 4457507"/>
              <a:gd name="connsiteY48" fmla="*/ 1417799 h 5515902"/>
              <a:gd name="connsiteX49" fmla="*/ 4372393 w 4457507"/>
              <a:gd name="connsiteY49" fmla="*/ 1406611 h 5515902"/>
              <a:gd name="connsiteX50" fmla="*/ 4379105 w 4457507"/>
              <a:gd name="connsiteY50" fmla="*/ 1332589 h 5515902"/>
              <a:gd name="connsiteX51" fmla="*/ 4386422 w 4457507"/>
              <a:gd name="connsiteY51" fmla="*/ 1281989 h 5515902"/>
              <a:gd name="connsiteX52" fmla="*/ 4390544 w 4457507"/>
              <a:gd name="connsiteY52" fmla="*/ 1271180 h 5515902"/>
              <a:gd name="connsiteX53" fmla="*/ 4387002 w 4457507"/>
              <a:gd name="connsiteY53" fmla="*/ 1258572 h 5515902"/>
              <a:gd name="connsiteX54" fmla="*/ 4383536 w 4457507"/>
              <a:gd name="connsiteY54" fmla="*/ 1254825 h 5515902"/>
              <a:gd name="connsiteX55" fmla="*/ 4390372 w 4457507"/>
              <a:gd name="connsiteY55" fmla="*/ 1214574 h 5515902"/>
              <a:gd name="connsiteX56" fmla="*/ 4390560 w 4457507"/>
              <a:gd name="connsiteY56" fmla="*/ 1209707 h 5515902"/>
              <a:gd name="connsiteX57" fmla="*/ 4389554 w 4457507"/>
              <a:gd name="connsiteY57" fmla="*/ 1176159 h 5515902"/>
              <a:gd name="connsiteX58" fmla="*/ 4384483 w 4457507"/>
              <a:gd name="connsiteY58" fmla="*/ 1126265 h 5515902"/>
              <a:gd name="connsiteX59" fmla="*/ 4372782 w 4457507"/>
              <a:gd name="connsiteY59" fmla="*/ 1074492 h 5515902"/>
              <a:gd name="connsiteX60" fmla="*/ 4368023 w 4457507"/>
              <a:gd name="connsiteY60" fmla="*/ 1044600 h 5515902"/>
              <a:gd name="connsiteX61" fmla="*/ 4362564 w 4457507"/>
              <a:gd name="connsiteY61" fmla="*/ 1023807 h 5515902"/>
              <a:gd name="connsiteX62" fmla="*/ 4359409 w 4457507"/>
              <a:gd name="connsiteY62" fmla="*/ 965734 h 5515902"/>
              <a:gd name="connsiteX63" fmla="*/ 4358670 w 4457507"/>
              <a:gd name="connsiteY63" fmla="*/ 867324 h 5515902"/>
              <a:gd name="connsiteX64" fmla="*/ 4352551 w 4457507"/>
              <a:gd name="connsiteY64" fmla="*/ 831512 h 5515902"/>
              <a:gd name="connsiteX65" fmla="*/ 4350436 w 4457507"/>
              <a:gd name="connsiteY65" fmla="*/ 830732 h 5515902"/>
              <a:gd name="connsiteX66" fmla="*/ 4350396 w 4457507"/>
              <a:gd name="connsiteY66" fmla="*/ 719189 h 5515902"/>
              <a:gd name="connsiteX67" fmla="*/ 4351552 w 4457507"/>
              <a:gd name="connsiteY67" fmla="*/ 711345 h 5515902"/>
              <a:gd name="connsiteX68" fmla="*/ 4352358 w 4457507"/>
              <a:gd name="connsiteY68" fmla="*/ 687487 h 5515902"/>
              <a:gd name="connsiteX69" fmla="*/ 4350384 w 4457507"/>
              <a:gd name="connsiteY69" fmla="*/ 682767 h 5515902"/>
              <a:gd name="connsiteX70" fmla="*/ 4350301 w 4457507"/>
              <a:gd name="connsiteY70" fmla="*/ 451435 h 5515902"/>
              <a:gd name="connsiteX71" fmla="*/ 4350733 w 4457507"/>
              <a:gd name="connsiteY71" fmla="*/ 447233 h 5515902"/>
              <a:gd name="connsiteX72" fmla="*/ 4352222 w 4457507"/>
              <a:gd name="connsiteY72" fmla="*/ 418707 h 5515902"/>
              <a:gd name="connsiteX73" fmla="*/ 4350273 w 4457507"/>
              <a:gd name="connsiteY73" fmla="*/ 372435 h 5515902"/>
              <a:gd name="connsiteX74" fmla="*/ 4350241 w 4457507"/>
              <a:gd name="connsiteY74" fmla="*/ 281168 h 5515902"/>
              <a:gd name="connsiteX75" fmla="*/ 4352388 w 4457507"/>
              <a:gd name="connsiteY75" fmla="*/ 257444 h 5515902"/>
              <a:gd name="connsiteX76" fmla="*/ 4371298 w 4457507"/>
              <a:gd name="connsiteY76" fmla="*/ 198781 h 5515902"/>
              <a:gd name="connsiteX77" fmla="*/ 4353201 w 4457507"/>
              <a:gd name="connsiteY77" fmla="*/ 168246 h 5515902"/>
              <a:gd name="connsiteX78" fmla="*/ 4350200 w 4457507"/>
              <a:gd name="connsiteY78" fmla="*/ 166698 h 5515902"/>
              <a:gd name="connsiteX79" fmla="*/ 4350188 w 4457507"/>
              <a:gd name="connsiteY79" fmla="*/ 134972 h 5515902"/>
              <a:gd name="connsiteX80" fmla="*/ 4321251 w 4457507"/>
              <a:gd name="connsiteY80" fmla="*/ 114809 h 5515902"/>
              <a:gd name="connsiteX81" fmla="*/ 3949065 w 4457507"/>
              <a:gd name="connsiteY81" fmla="*/ 115293 h 5515902"/>
              <a:gd name="connsiteX82" fmla="*/ 3121950 w 4457507"/>
              <a:gd name="connsiteY82" fmla="*/ 106657 h 5515902"/>
              <a:gd name="connsiteX83" fmla="*/ 127458 w 4457507"/>
              <a:gd name="connsiteY83" fmla="*/ 103043 h 5515902"/>
              <a:gd name="connsiteX84" fmla="*/ 0 w 4457507"/>
              <a:gd name="connsiteY84" fmla="*/ 0 h 5515902"/>
              <a:gd name="connsiteX85" fmla="*/ 4457507 w 4457507"/>
              <a:gd name="connsiteY85" fmla="*/ 0 h 5515902"/>
              <a:gd name="connsiteX86" fmla="*/ 4457507 w 4457507"/>
              <a:gd name="connsiteY86" fmla="*/ 5515902 h 5515902"/>
              <a:gd name="connsiteX87" fmla="*/ 0 w 4457507"/>
              <a:gd name="connsiteY87" fmla="*/ 5515902 h 551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457507" h="5515902">
                <a:moveTo>
                  <a:pt x="127458" y="103043"/>
                </a:moveTo>
                <a:lnTo>
                  <a:pt x="118742" y="3939905"/>
                </a:lnTo>
                <a:lnTo>
                  <a:pt x="122936" y="5215949"/>
                </a:lnTo>
                <a:lnTo>
                  <a:pt x="121112" y="5279599"/>
                </a:lnTo>
                <a:cubicBezTo>
                  <a:pt x="120244" y="5282148"/>
                  <a:pt x="122382" y="5281604"/>
                  <a:pt x="122738" y="5283070"/>
                </a:cubicBezTo>
                <a:cubicBezTo>
                  <a:pt x="122897" y="5283727"/>
                  <a:pt x="122540" y="5285058"/>
                  <a:pt x="122625" y="5285823"/>
                </a:cubicBezTo>
                <a:cubicBezTo>
                  <a:pt x="122759" y="5287034"/>
                  <a:pt x="123129" y="5287897"/>
                  <a:pt x="123382" y="5288933"/>
                </a:cubicBezTo>
                <a:cubicBezTo>
                  <a:pt x="123034" y="5297338"/>
                  <a:pt x="122835" y="5293127"/>
                  <a:pt x="124669" y="5300661"/>
                </a:cubicBezTo>
                <a:lnTo>
                  <a:pt x="125425" y="5303772"/>
                </a:lnTo>
                <a:cubicBezTo>
                  <a:pt x="125164" y="5310081"/>
                  <a:pt x="125291" y="5302539"/>
                  <a:pt x="126069" y="5309635"/>
                </a:cubicBezTo>
                <a:cubicBezTo>
                  <a:pt x="126152" y="5310401"/>
                  <a:pt x="125870" y="5311622"/>
                  <a:pt x="125955" y="5312388"/>
                </a:cubicBezTo>
                <a:cubicBezTo>
                  <a:pt x="126088" y="5313599"/>
                  <a:pt x="126461" y="5314461"/>
                  <a:pt x="126712" y="5315499"/>
                </a:cubicBezTo>
                <a:cubicBezTo>
                  <a:pt x="126364" y="5323910"/>
                  <a:pt x="126715" y="5310938"/>
                  <a:pt x="127356" y="5321362"/>
                </a:cubicBezTo>
                <a:cubicBezTo>
                  <a:pt x="127455" y="5322987"/>
                  <a:pt x="127204" y="5325032"/>
                  <a:pt x="127129" y="5326866"/>
                </a:cubicBezTo>
                <a:lnTo>
                  <a:pt x="127014" y="5329618"/>
                </a:lnTo>
                <a:cubicBezTo>
                  <a:pt x="126975" y="5330535"/>
                  <a:pt x="127366" y="5331241"/>
                  <a:pt x="126900" y="5332368"/>
                </a:cubicBezTo>
                <a:lnTo>
                  <a:pt x="123074" y="5339183"/>
                </a:lnTo>
                <a:lnTo>
                  <a:pt x="121026" y="5379531"/>
                </a:lnTo>
                <a:lnTo>
                  <a:pt x="430537" y="5379238"/>
                </a:lnTo>
                <a:cubicBezTo>
                  <a:pt x="1834716" y="5387383"/>
                  <a:pt x="4249515" y="5419645"/>
                  <a:pt x="4355361" y="5411414"/>
                </a:cubicBezTo>
                <a:cubicBezTo>
                  <a:pt x="4358281" y="5387665"/>
                  <a:pt x="4355324" y="5369816"/>
                  <a:pt x="4355306" y="5349018"/>
                </a:cubicBezTo>
                <a:lnTo>
                  <a:pt x="4359780" y="5346069"/>
                </a:lnTo>
                <a:cubicBezTo>
                  <a:pt x="4367716" y="5337134"/>
                  <a:pt x="4376313" y="5318322"/>
                  <a:pt x="4376306" y="5310763"/>
                </a:cubicBezTo>
                <a:cubicBezTo>
                  <a:pt x="4355447" y="5267791"/>
                  <a:pt x="4370193" y="5233317"/>
                  <a:pt x="4367882" y="5211003"/>
                </a:cubicBezTo>
                <a:cubicBezTo>
                  <a:pt x="4365570" y="5188687"/>
                  <a:pt x="4368638" y="5184429"/>
                  <a:pt x="4362441" y="5176871"/>
                </a:cubicBezTo>
                <a:lnTo>
                  <a:pt x="4355121" y="5140605"/>
                </a:lnTo>
                <a:lnTo>
                  <a:pt x="4353716" y="3503001"/>
                </a:lnTo>
                <a:cubicBezTo>
                  <a:pt x="4359944" y="3484225"/>
                  <a:pt x="4361878" y="3334053"/>
                  <a:pt x="4355640" y="3340314"/>
                </a:cubicBezTo>
                <a:cubicBezTo>
                  <a:pt x="4354173" y="3261754"/>
                  <a:pt x="4355635" y="3165504"/>
                  <a:pt x="4354169" y="3086943"/>
                </a:cubicBezTo>
                <a:cubicBezTo>
                  <a:pt x="4338359" y="2741070"/>
                  <a:pt x="4351965" y="2383383"/>
                  <a:pt x="4350863" y="2031604"/>
                </a:cubicBezTo>
                <a:lnTo>
                  <a:pt x="4355379" y="1981807"/>
                </a:lnTo>
                <a:lnTo>
                  <a:pt x="4362696" y="1931205"/>
                </a:lnTo>
                <a:lnTo>
                  <a:pt x="4366817" y="1920397"/>
                </a:lnTo>
                <a:lnTo>
                  <a:pt x="4363276" y="1907788"/>
                </a:lnTo>
                <a:cubicBezTo>
                  <a:pt x="4362235" y="1906240"/>
                  <a:pt x="4361066" y="1904977"/>
                  <a:pt x="4359810" y="1904041"/>
                </a:cubicBezTo>
                <a:lnTo>
                  <a:pt x="4366646" y="1863789"/>
                </a:lnTo>
                <a:lnTo>
                  <a:pt x="4366834" y="1858923"/>
                </a:lnTo>
                <a:cubicBezTo>
                  <a:pt x="4366499" y="1847740"/>
                  <a:pt x="4366164" y="1836559"/>
                  <a:pt x="4365829" y="1825376"/>
                </a:cubicBezTo>
                <a:cubicBezTo>
                  <a:pt x="4364138" y="1808743"/>
                  <a:pt x="4362447" y="1792112"/>
                  <a:pt x="4360756" y="1775480"/>
                </a:cubicBezTo>
                <a:lnTo>
                  <a:pt x="4350764" y="1751897"/>
                </a:lnTo>
                <a:lnTo>
                  <a:pt x="4350710" y="1599932"/>
                </a:lnTo>
                <a:lnTo>
                  <a:pt x="4352750" y="1599691"/>
                </a:lnTo>
                <a:cubicBezTo>
                  <a:pt x="4354837" y="1590544"/>
                  <a:pt x="4347532" y="1561850"/>
                  <a:pt x="4362203" y="1564293"/>
                </a:cubicBezTo>
                <a:cubicBezTo>
                  <a:pt x="4361830" y="1558489"/>
                  <a:pt x="4360854" y="1552763"/>
                  <a:pt x="4359725" y="1546992"/>
                </a:cubicBezTo>
                <a:cubicBezTo>
                  <a:pt x="4359532" y="1545983"/>
                  <a:pt x="4359338" y="1544976"/>
                  <a:pt x="4359144" y="1543968"/>
                </a:cubicBezTo>
                <a:lnTo>
                  <a:pt x="4360158" y="1532722"/>
                </a:lnTo>
                <a:lnTo>
                  <a:pt x="4356271" y="1528488"/>
                </a:lnTo>
                <a:lnTo>
                  <a:pt x="4357838" y="1490397"/>
                </a:lnTo>
                <a:cubicBezTo>
                  <a:pt x="4368378" y="1474114"/>
                  <a:pt x="4363511" y="1443331"/>
                  <a:pt x="4368153" y="1417799"/>
                </a:cubicBezTo>
                <a:lnTo>
                  <a:pt x="4372393" y="1406611"/>
                </a:lnTo>
                <a:lnTo>
                  <a:pt x="4379105" y="1332589"/>
                </a:lnTo>
                <a:lnTo>
                  <a:pt x="4386422" y="1281989"/>
                </a:lnTo>
                <a:lnTo>
                  <a:pt x="4390544" y="1271180"/>
                </a:lnTo>
                <a:lnTo>
                  <a:pt x="4387002" y="1258572"/>
                </a:lnTo>
                <a:cubicBezTo>
                  <a:pt x="4385961" y="1257023"/>
                  <a:pt x="4384791" y="1255762"/>
                  <a:pt x="4383536" y="1254825"/>
                </a:cubicBezTo>
                <a:lnTo>
                  <a:pt x="4390372" y="1214574"/>
                </a:lnTo>
                <a:cubicBezTo>
                  <a:pt x="4390434" y="1212951"/>
                  <a:pt x="4390498" y="1211329"/>
                  <a:pt x="4390560" y="1209707"/>
                </a:cubicBezTo>
                <a:cubicBezTo>
                  <a:pt x="4390225" y="1198524"/>
                  <a:pt x="4389890" y="1187341"/>
                  <a:pt x="4389554" y="1176159"/>
                </a:cubicBezTo>
                <a:lnTo>
                  <a:pt x="4384483" y="1126265"/>
                </a:lnTo>
                <a:cubicBezTo>
                  <a:pt x="4380583" y="1109764"/>
                  <a:pt x="4364675" y="1094873"/>
                  <a:pt x="4372782" y="1074492"/>
                </a:cubicBezTo>
                <a:cubicBezTo>
                  <a:pt x="4363789" y="1079012"/>
                  <a:pt x="4375622" y="1050289"/>
                  <a:pt x="4368023" y="1044600"/>
                </a:cubicBezTo>
                <a:cubicBezTo>
                  <a:pt x="4361707" y="1041260"/>
                  <a:pt x="4363824" y="1031767"/>
                  <a:pt x="4362564" y="1023807"/>
                </a:cubicBezTo>
                <a:cubicBezTo>
                  <a:pt x="4356675" y="1016860"/>
                  <a:pt x="4356400" y="978351"/>
                  <a:pt x="4359409" y="965734"/>
                </a:cubicBezTo>
                <a:cubicBezTo>
                  <a:pt x="4371848" y="931184"/>
                  <a:pt x="4349421" y="895123"/>
                  <a:pt x="4358670" y="867324"/>
                </a:cubicBezTo>
                <a:cubicBezTo>
                  <a:pt x="4357527" y="844954"/>
                  <a:pt x="4354340" y="837765"/>
                  <a:pt x="4352551" y="831512"/>
                </a:cubicBezTo>
                <a:lnTo>
                  <a:pt x="4350436" y="830732"/>
                </a:lnTo>
                <a:lnTo>
                  <a:pt x="4350396" y="719189"/>
                </a:lnTo>
                <a:lnTo>
                  <a:pt x="4351552" y="711345"/>
                </a:lnTo>
                <a:cubicBezTo>
                  <a:pt x="4352655" y="703065"/>
                  <a:pt x="4353279" y="694974"/>
                  <a:pt x="4352358" y="687487"/>
                </a:cubicBezTo>
                <a:lnTo>
                  <a:pt x="4350384" y="682767"/>
                </a:lnTo>
                <a:lnTo>
                  <a:pt x="4350301" y="451435"/>
                </a:lnTo>
                <a:lnTo>
                  <a:pt x="4350733" y="447233"/>
                </a:lnTo>
                <a:cubicBezTo>
                  <a:pt x="4351729" y="434177"/>
                  <a:pt x="4352228" y="423628"/>
                  <a:pt x="4352222" y="418707"/>
                </a:cubicBezTo>
                <a:cubicBezTo>
                  <a:pt x="4351573" y="403283"/>
                  <a:pt x="4350922" y="387859"/>
                  <a:pt x="4350273" y="372435"/>
                </a:cubicBezTo>
                <a:lnTo>
                  <a:pt x="4350241" y="281168"/>
                </a:lnTo>
                <a:lnTo>
                  <a:pt x="4352388" y="257444"/>
                </a:lnTo>
                <a:cubicBezTo>
                  <a:pt x="4355951" y="239076"/>
                  <a:pt x="4361864" y="219783"/>
                  <a:pt x="4371298" y="198781"/>
                </a:cubicBezTo>
                <a:cubicBezTo>
                  <a:pt x="4371256" y="155921"/>
                  <a:pt x="4362839" y="169410"/>
                  <a:pt x="4353201" y="168246"/>
                </a:cubicBezTo>
                <a:lnTo>
                  <a:pt x="4350200" y="166698"/>
                </a:lnTo>
                <a:cubicBezTo>
                  <a:pt x="4350196" y="156123"/>
                  <a:pt x="4350193" y="145548"/>
                  <a:pt x="4350188" y="134972"/>
                </a:cubicBezTo>
                <a:lnTo>
                  <a:pt x="4321251" y="114809"/>
                </a:lnTo>
                <a:lnTo>
                  <a:pt x="3949065" y="115293"/>
                </a:lnTo>
                <a:lnTo>
                  <a:pt x="3121950" y="106657"/>
                </a:lnTo>
                <a:cubicBezTo>
                  <a:pt x="2485016" y="104616"/>
                  <a:pt x="452079" y="116014"/>
                  <a:pt x="127458" y="103043"/>
                </a:cubicBezTo>
                <a:close/>
                <a:moveTo>
                  <a:pt x="0" y="0"/>
                </a:moveTo>
                <a:lnTo>
                  <a:pt x="4457507" y="0"/>
                </a:lnTo>
                <a:lnTo>
                  <a:pt x="4457507" y="5515902"/>
                </a:lnTo>
                <a:lnTo>
                  <a:pt x="0" y="5515902"/>
                </a:lnTo>
                <a:close/>
              </a:path>
            </a:pathLst>
          </a:custGeom>
          <a:solidFill>
            <a:schemeClr val="tx1"/>
          </a:solidFill>
          <a:ln>
            <a:noFill/>
          </a:ln>
          <a:effectLst>
            <a:outerShdw blurRad="76200" dir="138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a:extLst>
              <a:ext uri="{FF2B5EF4-FFF2-40B4-BE49-F238E27FC236}">
                <a16:creationId xmlns:a16="http://schemas.microsoft.com/office/drawing/2014/main" id="{2FEE2A6E-7498-0E8D-038F-D1B57484D138}"/>
              </a:ext>
            </a:extLst>
          </p:cNvPr>
          <p:cNvSpPr>
            <a:spLocks noGrp="1"/>
          </p:cNvSpPr>
          <p:nvPr>
            <p:ph idx="1"/>
          </p:nvPr>
        </p:nvSpPr>
        <p:spPr>
          <a:xfrm>
            <a:off x="6096000" y="2961280"/>
            <a:ext cx="5126816" cy="2906120"/>
          </a:xfrm>
        </p:spPr>
        <p:txBody>
          <a:bodyPr>
            <a:normAutofit/>
          </a:bodyPr>
          <a:lstStyle/>
          <a:p>
            <a:pPr marL="0" indent="0">
              <a:lnSpc>
                <a:spcPct val="110000"/>
              </a:lnSpc>
              <a:buNone/>
            </a:pPr>
            <a:r>
              <a:rPr lang="de-AT" sz="1200" dirty="0">
                <a:latin typeface="Univers" panose="020B0503020202020204" pitchFamily="34" charset="0"/>
              </a:rPr>
              <a:t>Seit vielen Jahren gibt es zahlreiche erfolgreiche Entrepreneurship-Initiativen in der Region Kitzbühel, wie die Sommerhochschule für Entrepreneurship Education, das RYLA-Camp oder das #ChangemakerLab an der </a:t>
            </a:r>
            <a:r>
              <a:rPr lang="de-AT" sz="1200" dirty="0" err="1">
                <a:latin typeface="Univers" panose="020B0503020202020204" pitchFamily="34" charset="0"/>
              </a:rPr>
              <a:t>KitzHAK</a:t>
            </a:r>
            <a:r>
              <a:rPr lang="de-AT" sz="1200" dirty="0">
                <a:latin typeface="Univers" panose="020B0503020202020204" pitchFamily="34" charset="0"/>
              </a:rPr>
              <a:t>. Mit dem </a:t>
            </a:r>
            <a:r>
              <a:rPr lang="de-AT" sz="1200" dirty="0" err="1">
                <a:latin typeface="Univers" panose="020B0503020202020204" pitchFamily="34" charset="0"/>
              </a:rPr>
              <a:t>You</a:t>
            </a:r>
            <a:r>
              <a:rPr lang="de-AT" sz="1200" baseline="30000" dirty="0" err="1">
                <a:latin typeface="Univers" panose="020B0503020202020204" pitchFamily="34" charset="0"/>
              </a:rPr>
              <a:t>th</a:t>
            </a:r>
            <a:r>
              <a:rPr lang="de-AT" sz="1200" dirty="0" err="1">
                <a:latin typeface="Univers" panose="020B0503020202020204" pitchFamily="34" charset="0"/>
              </a:rPr>
              <a:t>Start</a:t>
            </a:r>
            <a:r>
              <a:rPr lang="de-AT" sz="1200" dirty="0">
                <a:latin typeface="Univers" panose="020B0503020202020204" pitchFamily="34" charset="0"/>
              </a:rPr>
              <a:t> European Entrepreneurship Award ist jetzt die europäische Entrepreneurship Education-Szene zu Gast in Tirol.</a:t>
            </a:r>
          </a:p>
          <a:p>
            <a:pPr marL="0" indent="0">
              <a:lnSpc>
                <a:spcPct val="110000"/>
              </a:lnSpc>
              <a:buNone/>
            </a:pPr>
            <a:r>
              <a:rPr lang="de-AT" sz="1200" dirty="0">
                <a:latin typeface="Univers" panose="020B0503020202020204" pitchFamily="34" charset="0"/>
              </a:rPr>
              <a:t>Mit dem Rotary Club Kitzbühel und IFTE – #Entrepreneurship4Youth gibt es ein eingespieltes Team, dass über die notwendige Erfahrung und Netzwerk verfügt, um solch eine Veranstaltung erfolgreich abzuwickeln.</a:t>
            </a:r>
            <a:endParaRPr lang="de-DE" sz="1200" dirty="0">
              <a:latin typeface="Univers" panose="020B0503020202020204" pitchFamily="34" charset="0"/>
            </a:endParaRPr>
          </a:p>
        </p:txBody>
      </p:sp>
      <p:grpSp>
        <p:nvGrpSpPr>
          <p:cNvPr id="22" name="Group 21">
            <a:extLst>
              <a:ext uri="{FF2B5EF4-FFF2-40B4-BE49-F238E27FC236}">
                <a16:creationId xmlns:a16="http://schemas.microsoft.com/office/drawing/2014/main" id="{E0C0AB3B-14AF-4E0B-92A4-F7495D78D9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3" name="Group 22">
              <a:extLst>
                <a:ext uri="{FF2B5EF4-FFF2-40B4-BE49-F238E27FC236}">
                  <a16:creationId xmlns:a16="http://schemas.microsoft.com/office/drawing/2014/main" id="{3DB5358C-A561-4943-BBB3-CDC3507ADC3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5" name="Straight Connector 24">
                <a:extLst>
                  <a:ext uri="{FF2B5EF4-FFF2-40B4-BE49-F238E27FC236}">
                    <a16:creationId xmlns:a16="http://schemas.microsoft.com/office/drawing/2014/main" id="{A40F6DC1-46F8-41D0-B1D7-A9A74063C6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890566-2D0D-4AB7-9AE3-0379756F0B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Oval 23">
              <a:extLst>
                <a:ext uri="{FF2B5EF4-FFF2-40B4-BE49-F238E27FC236}">
                  <a16:creationId xmlns:a16="http://schemas.microsoft.com/office/drawing/2014/main" id="{66CA593C-08F1-4E69-96C9-0912DAF58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feld 5">
            <a:extLst>
              <a:ext uri="{FF2B5EF4-FFF2-40B4-BE49-F238E27FC236}">
                <a16:creationId xmlns:a16="http://schemas.microsoft.com/office/drawing/2014/main" id="{571E6553-6918-538D-15E3-41B506936E37}"/>
              </a:ext>
            </a:extLst>
          </p:cNvPr>
          <p:cNvSpPr txBox="1"/>
          <p:nvPr/>
        </p:nvSpPr>
        <p:spPr>
          <a:xfrm>
            <a:off x="1195757" y="6271962"/>
            <a:ext cx="1665841" cy="246221"/>
          </a:xfrm>
          <a:prstGeom prst="rect">
            <a:avLst/>
          </a:prstGeom>
          <a:noFill/>
        </p:spPr>
        <p:txBody>
          <a:bodyPr wrap="none" rtlCol="0">
            <a:spAutoFit/>
          </a:bodyPr>
          <a:lstStyle/>
          <a:p>
            <a:r>
              <a:rPr lang="de-DE" sz="1000" dirty="0"/>
              <a:t>© Kitzbühel Tourismus</a:t>
            </a:r>
          </a:p>
        </p:txBody>
      </p:sp>
    </p:spTree>
    <p:extLst>
      <p:ext uri="{BB962C8B-B14F-4D97-AF65-F5344CB8AC3E}">
        <p14:creationId xmlns:p14="http://schemas.microsoft.com/office/powerpoint/2010/main" val="1842418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C6AC46-1E94-BC8F-E39E-C92BCD5A991C}"/>
              </a:ext>
            </a:extLst>
          </p:cNvPr>
          <p:cNvSpPr>
            <a:spLocks noGrp="1"/>
          </p:cNvSpPr>
          <p:nvPr>
            <p:ph type="title"/>
          </p:nvPr>
        </p:nvSpPr>
        <p:spPr/>
        <p:txBody>
          <a:bodyPr/>
          <a:lstStyle/>
          <a:p>
            <a:r>
              <a:rPr lang="de-DE" dirty="0"/>
              <a:t>Organisation &amp; Ablauf</a:t>
            </a:r>
          </a:p>
        </p:txBody>
      </p:sp>
      <p:sp>
        <p:nvSpPr>
          <p:cNvPr id="3" name="Inhaltsplatzhalter 2">
            <a:extLst>
              <a:ext uri="{FF2B5EF4-FFF2-40B4-BE49-F238E27FC236}">
                <a16:creationId xmlns:a16="http://schemas.microsoft.com/office/drawing/2014/main" id="{2FEE2A6E-7498-0E8D-038F-D1B57484D138}"/>
              </a:ext>
            </a:extLst>
          </p:cNvPr>
          <p:cNvSpPr>
            <a:spLocks noGrp="1"/>
          </p:cNvSpPr>
          <p:nvPr>
            <p:ph idx="1"/>
          </p:nvPr>
        </p:nvSpPr>
        <p:spPr/>
        <p:txBody>
          <a:bodyPr>
            <a:normAutofit lnSpcReduction="10000"/>
          </a:bodyPr>
          <a:lstStyle/>
          <a:p>
            <a:pPr marL="0" indent="0">
              <a:buNone/>
            </a:pPr>
            <a:r>
              <a:rPr lang="de-AT" dirty="0">
                <a:latin typeface="Univers" panose="020B0503020202020204" pitchFamily="34" charset="0"/>
              </a:rPr>
              <a:t>Der </a:t>
            </a:r>
            <a:r>
              <a:rPr lang="de-AT" dirty="0" err="1">
                <a:latin typeface="Univers" panose="020B0503020202020204" pitchFamily="34" charset="0"/>
              </a:rPr>
              <a:t>You</a:t>
            </a:r>
            <a:r>
              <a:rPr lang="de-AT" baseline="30000" dirty="0" err="1">
                <a:latin typeface="Univers" panose="020B0503020202020204" pitchFamily="34" charset="0"/>
              </a:rPr>
              <a:t>th</a:t>
            </a:r>
            <a:r>
              <a:rPr lang="de-AT" dirty="0" err="1">
                <a:latin typeface="Univers" panose="020B0503020202020204" pitchFamily="34" charset="0"/>
              </a:rPr>
              <a:t>Start</a:t>
            </a:r>
            <a:r>
              <a:rPr lang="de-AT" dirty="0">
                <a:latin typeface="Univers" panose="020B0503020202020204" pitchFamily="34" charset="0"/>
              </a:rPr>
              <a:t> European Entrepreneurship Award 2023 wird vom Rotary Club Kitzbühel und IFTE – #Entrepreneurship4Youth ausgerichtet und von Sponsor*innen getragen. </a:t>
            </a:r>
            <a:r>
              <a:rPr lang="de-DE" dirty="0">
                <a:latin typeface="Univers" panose="020B0503020202020204" pitchFamily="34" charset="0"/>
              </a:rPr>
              <a:t>Die Organisation erfolgt ehrenamtlich, die Sponsor*innen-Beiträge fließen in die Veranstaltung bzw. die Preise für die Jugendliche.</a:t>
            </a:r>
            <a:endParaRPr lang="de-AT" dirty="0">
              <a:latin typeface="Univers" panose="020B0503020202020204" pitchFamily="34" charset="0"/>
            </a:endParaRPr>
          </a:p>
          <a:p>
            <a:pPr marL="0" indent="0">
              <a:buNone/>
            </a:pPr>
            <a:r>
              <a:rPr lang="de-AT" b="1" dirty="0">
                <a:latin typeface="Univers" panose="020B0503020202020204" pitchFamily="34" charset="0"/>
              </a:rPr>
              <a:t>Übersicht Ablauf</a:t>
            </a:r>
          </a:p>
          <a:p>
            <a:pPr marL="2890838" indent="-2890838">
              <a:buNone/>
            </a:pPr>
            <a:r>
              <a:rPr lang="de-AT" dirty="0">
                <a:latin typeface="Univers" panose="020B0503020202020204" pitchFamily="34" charset="0"/>
              </a:rPr>
              <a:t>Samstag, 23. September	Anreise und erstes Kennenlernen der Teilnehmer*innen</a:t>
            </a:r>
          </a:p>
          <a:p>
            <a:pPr marL="2890838" indent="-2890838">
              <a:buNone/>
            </a:pPr>
            <a:r>
              <a:rPr lang="de-AT" dirty="0">
                <a:latin typeface="Univers" panose="020B0503020202020204" pitchFamily="34" charset="0"/>
              </a:rPr>
              <a:t>Sonntag, 24. September	Umfangreiches Programm mit Workshops zum Kennenlernen, Inspirieren, Motivieren und Netzwerken</a:t>
            </a:r>
          </a:p>
          <a:p>
            <a:pPr marL="2890838" indent="-2890838">
              <a:buNone/>
            </a:pPr>
            <a:r>
              <a:rPr lang="de-AT" dirty="0">
                <a:latin typeface="Univers" panose="020B0503020202020204" pitchFamily="34" charset="0"/>
              </a:rPr>
              <a:t>Montag, 25. September	Wettbewerbstag mit Markttag, Präsentationen vor der Jury und Abendgala inkl. Preisverleihung</a:t>
            </a:r>
          </a:p>
          <a:p>
            <a:pPr marL="2890838" indent="-2890838">
              <a:buNone/>
            </a:pPr>
            <a:r>
              <a:rPr lang="de-AT" dirty="0">
                <a:latin typeface="Univers" panose="020B0503020202020204" pitchFamily="34" charset="0"/>
              </a:rPr>
              <a:t>Dienstag, 26. September	Gemeinsamer Ausklang und Abreise der Teams</a:t>
            </a:r>
          </a:p>
        </p:txBody>
      </p:sp>
      <p:pic>
        <p:nvPicPr>
          <p:cNvPr id="4" name="Grafik 3" descr="Ein Bild, das Text, Rad, Zahnrad enthält.&#10;&#10;Automatisch generierte Beschreibung">
            <a:extLst>
              <a:ext uri="{FF2B5EF4-FFF2-40B4-BE49-F238E27FC236}">
                <a16:creationId xmlns:a16="http://schemas.microsoft.com/office/drawing/2014/main" id="{D3764335-3B0D-974B-821D-81945184305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22342" y="1356740"/>
            <a:ext cx="2461843" cy="534035"/>
          </a:xfrm>
          <a:prstGeom prst="rect">
            <a:avLst/>
          </a:prstGeom>
          <a:noFill/>
        </p:spPr>
      </p:pic>
      <p:pic>
        <p:nvPicPr>
          <p:cNvPr id="5" name="Grafik 4">
            <a:extLst>
              <a:ext uri="{FF2B5EF4-FFF2-40B4-BE49-F238E27FC236}">
                <a16:creationId xmlns:a16="http://schemas.microsoft.com/office/drawing/2014/main" id="{98411BE6-941A-E944-B4EF-C62FD7FD40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5516" y="1224976"/>
            <a:ext cx="1137284" cy="797561"/>
          </a:xfrm>
          <a:prstGeom prst="rect">
            <a:avLst/>
          </a:prstGeom>
          <a:noFill/>
        </p:spPr>
      </p:pic>
    </p:spTree>
    <p:extLst>
      <p:ext uri="{BB962C8B-B14F-4D97-AF65-F5344CB8AC3E}">
        <p14:creationId xmlns:p14="http://schemas.microsoft.com/office/powerpoint/2010/main" val="3762087850"/>
      </p:ext>
    </p:extLst>
  </p:cSld>
  <p:clrMapOvr>
    <a:masterClrMapping/>
  </p:clrMapOvr>
</p:sld>
</file>

<file path=ppt/theme/theme1.xml><?xml version="1.0" encoding="utf-8"?>
<a:theme xmlns:a="http://schemas.openxmlformats.org/drawingml/2006/main" name="StreetscapeVTI">
  <a:themeElements>
    <a:clrScheme name="AnalogousFromDarkSeedLeftStep">
      <a:dk1>
        <a:srgbClr val="000000"/>
      </a:dk1>
      <a:lt1>
        <a:srgbClr val="FFFFFF"/>
      </a:lt1>
      <a:dk2>
        <a:srgbClr val="30241B"/>
      </a:dk2>
      <a:lt2>
        <a:srgbClr val="F0F3F3"/>
      </a:lt2>
      <a:accent1>
        <a:srgbClr val="C34D67"/>
      </a:accent1>
      <a:accent2>
        <a:srgbClr val="B13B86"/>
      </a:accent2>
      <a:accent3>
        <a:srgbClr val="BD4DC3"/>
      </a:accent3>
      <a:accent4>
        <a:srgbClr val="7A3BB1"/>
      </a:accent4>
      <a:accent5>
        <a:srgbClr val="5A4DC3"/>
      </a:accent5>
      <a:accent6>
        <a:srgbClr val="3B5FB1"/>
      </a:accent6>
      <a:hlink>
        <a:srgbClr val="7B5CC8"/>
      </a:hlink>
      <a:folHlink>
        <a:srgbClr val="7F7F7F"/>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894</Words>
  <Application>Microsoft Office PowerPoint</Application>
  <PresentationFormat>Breitbild</PresentationFormat>
  <Paragraphs>63</Paragraphs>
  <Slides>11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Calibri</vt:lpstr>
      <vt:lpstr>Consolas</vt:lpstr>
      <vt:lpstr>Franklin Gothic Heavy</vt:lpstr>
      <vt:lpstr>Univers</vt:lpstr>
      <vt:lpstr>StreetscapeVTI</vt:lpstr>
      <vt:lpstr>Der Youth Start  European Entrepreneurship Award kommt nach Kitzbühel!</vt:lpstr>
      <vt:lpstr>PowerPoint-Präsentation</vt:lpstr>
      <vt:lpstr>Das Netzwerk</vt:lpstr>
      <vt:lpstr>Mitglieder*innen des Netzwerks</vt:lpstr>
      <vt:lpstr>Vision &amp; Mission</vt:lpstr>
      <vt:lpstr>Der Wettbewerb</vt:lpstr>
      <vt:lpstr>Die Kategorien</vt:lpstr>
      <vt:lpstr>Kitzbühel</vt:lpstr>
      <vt:lpstr>Organisation &amp; Ablauf</vt:lpstr>
      <vt:lpstr>Unterstütze den größten Entrepreneurship-Wettbewerb für Jugendliche!</vt:lpstr>
      <vt:lpstr>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Start  European Entrepreneurship Award 2023</dc:title>
  <dc:creator>Valentin Mayerhofer</dc:creator>
  <cp:lastModifiedBy>Hans Philipp</cp:lastModifiedBy>
  <cp:revision>84</cp:revision>
  <dcterms:created xsi:type="dcterms:W3CDTF">2022-08-04T07:18:30Z</dcterms:created>
  <dcterms:modified xsi:type="dcterms:W3CDTF">2022-08-10T13:21:31Z</dcterms:modified>
</cp:coreProperties>
</file>